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3"/>
  </p:notesMasterIdLst>
  <p:handoutMasterIdLst>
    <p:handoutMasterId r:id="rId14"/>
  </p:handoutMasterIdLst>
  <p:sldIdLst>
    <p:sldId id="256" r:id="rId5"/>
    <p:sldId id="257" r:id="rId6"/>
    <p:sldId id="269" r:id="rId7"/>
    <p:sldId id="278" r:id="rId8"/>
    <p:sldId id="281" r:id="rId9"/>
    <p:sldId id="271" r:id="rId10"/>
    <p:sldId id="258" r:id="rId11"/>
    <p:sldId id="275" r:id="rId12"/>
  </p:sldIdLst>
  <p:sldSz cx="12192000" cy="6858000"/>
  <p:notesSz cx="6797675" cy="9926638"/>
  <p:defaultTextStyle>
    <a:defPPr rtl="0">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80" autoAdjust="0"/>
    <p:restoredTop sz="90445" autoAdjust="0"/>
  </p:normalViewPr>
  <p:slideViewPr>
    <p:cSldViewPr snapToGrid="0" showGuides="1">
      <p:cViewPr varScale="1">
        <p:scale>
          <a:sx n="106" d="100"/>
          <a:sy n="106" d="100"/>
        </p:scale>
        <p:origin x="965" y="67"/>
      </p:cViewPr>
      <p:guideLst>
        <p:guide orient="horz" pos="2160"/>
        <p:guide pos="3840"/>
      </p:guideLst>
    </p:cSldViewPr>
  </p:slideViewPr>
  <p:notesTextViewPr>
    <p:cViewPr>
      <p:scale>
        <a:sx n="1" d="1"/>
        <a:sy n="1" d="1"/>
      </p:scale>
      <p:origin x="0" y="0"/>
    </p:cViewPr>
  </p:notesTextViewPr>
  <p:notesViewPr>
    <p:cSldViewPr snapToGrid="0" showGuides="1">
      <p:cViewPr varScale="1">
        <p:scale>
          <a:sx n="90" d="100"/>
          <a:sy n="90" d="100"/>
        </p:scale>
        <p:origin x="88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andreasgustavsson\Desktop\Presentation\diagram_elevanta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1962937404049429E-2"/>
          <c:y val="1.4003718935543571E-2"/>
          <c:w val="0.91706392122190838"/>
          <c:h val="0.90809173491371276"/>
        </c:manualLayout>
      </c:layout>
      <c:lineChart>
        <c:grouping val="standard"/>
        <c:varyColors val="0"/>
        <c:ser>
          <c:idx val="0"/>
          <c:order val="0"/>
          <c:tx>
            <c:strRef>
              <c:f>Blad1!$A$24</c:f>
              <c:strCache>
                <c:ptCount val="1"/>
                <c:pt idx="0">
                  <c:v>Summa</c:v>
                </c:pt>
              </c:strCache>
            </c:strRef>
          </c:tx>
          <c:spPr>
            <a:ln w="28575" cap="rnd">
              <a:solidFill>
                <a:schemeClr val="accent1"/>
              </a:solidFill>
              <a:round/>
            </a:ln>
            <a:effectLst/>
          </c:spPr>
          <c:marker>
            <c:symbol val="none"/>
          </c:marker>
          <c:dPt>
            <c:idx val="7"/>
            <c:marker>
              <c:symbol val="none"/>
            </c:marker>
            <c:bubble3D val="0"/>
            <c:spPr>
              <a:ln w="28575" cap="rnd">
                <a:solidFill>
                  <a:srgbClr val="FF0000"/>
                </a:solidFill>
                <a:round/>
              </a:ln>
              <a:effectLst/>
            </c:spPr>
            <c:extLst>
              <c:ext xmlns:c16="http://schemas.microsoft.com/office/drawing/2014/chart" uri="{C3380CC4-5D6E-409C-BE32-E72D297353CC}">
                <c16:uniqueId val="{00000001-6A6C-A24A-A0EE-813E786133D9}"/>
              </c:ext>
            </c:extLst>
          </c:dPt>
          <c:cat>
            <c:numRef>
              <c:f>Blad1!$B$23:$R$23</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Blad1!$B$24:$R$24</c:f>
              <c:numCache>
                <c:formatCode>General</c:formatCode>
                <c:ptCount val="17"/>
                <c:pt idx="0">
                  <c:v>-202000</c:v>
                </c:pt>
                <c:pt idx="1">
                  <c:v>-498000</c:v>
                </c:pt>
                <c:pt idx="2">
                  <c:v>-584000</c:v>
                </c:pt>
                <c:pt idx="3">
                  <c:v>-931000</c:v>
                </c:pt>
                <c:pt idx="4">
                  <c:v>-938000</c:v>
                </c:pt>
                <c:pt idx="5">
                  <c:v>-637000</c:v>
                </c:pt>
                <c:pt idx="6">
                  <c:v>-1600000</c:v>
                </c:pt>
                <c:pt idx="7">
                  <c:v>167000</c:v>
                </c:pt>
                <c:pt idx="8">
                  <c:v>116000</c:v>
                </c:pt>
                <c:pt idx="9">
                  <c:v>-402000</c:v>
                </c:pt>
                <c:pt idx="10">
                  <c:v>-43000</c:v>
                </c:pt>
                <c:pt idx="11">
                  <c:v>113465</c:v>
                </c:pt>
                <c:pt idx="12">
                  <c:v>498242</c:v>
                </c:pt>
                <c:pt idx="13">
                  <c:v>544572</c:v>
                </c:pt>
                <c:pt idx="14">
                  <c:v>553000</c:v>
                </c:pt>
                <c:pt idx="15">
                  <c:v>470000</c:v>
                </c:pt>
                <c:pt idx="16">
                  <c:v>1400000</c:v>
                </c:pt>
              </c:numCache>
            </c:numRef>
          </c:val>
          <c:smooth val="0"/>
          <c:extLst>
            <c:ext xmlns:c16="http://schemas.microsoft.com/office/drawing/2014/chart" uri="{C3380CC4-5D6E-409C-BE32-E72D297353CC}">
              <c16:uniqueId val="{00000002-6A6C-A24A-A0EE-813E786133D9}"/>
            </c:ext>
          </c:extLst>
        </c:ser>
        <c:ser>
          <c:idx val="1"/>
          <c:order val="1"/>
          <c:tx>
            <c:strRef>
              <c:f>Blad1!$A$25</c:f>
              <c:strCache>
                <c:ptCount val="1"/>
              </c:strCache>
            </c:strRef>
          </c:tx>
          <c:spPr>
            <a:ln w="34925" cap="rnd">
              <a:solidFill>
                <a:srgbClr val="002060"/>
              </a:solidFill>
              <a:prstDash val="dash"/>
              <a:round/>
            </a:ln>
            <a:effectLst/>
          </c:spPr>
          <c:marker>
            <c:symbol val="none"/>
          </c:marker>
          <c:cat>
            <c:numRef>
              <c:f>Blad1!$B$23:$R$23</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Blad1!$B$25:$R$25</c:f>
              <c:numCache>
                <c:formatCode>General</c:formatCode>
                <c:ptCount val="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numCache>
            </c:numRef>
          </c:val>
          <c:smooth val="0"/>
          <c:extLst>
            <c:ext xmlns:c16="http://schemas.microsoft.com/office/drawing/2014/chart" uri="{C3380CC4-5D6E-409C-BE32-E72D297353CC}">
              <c16:uniqueId val="{00000003-6A6C-A24A-A0EE-813E786133D9}"/>
            </c:ext>
          </c:extLst>
        </c:ser>
        <c:ser>
          <c:idx val="2"/>
          <c:order val="2"/>
          <c:tx>
            <c:strRef>
              <c:f>Blad1!$A$26</c:f>
              <c:strCache>
                <c:ptCount val="1"/>
              </c:strCache>
            </c:strRef>
          </c:tx>
          <c:spPr>
            <a:ln w="28575" cap="rnd">
              <a:solidFill>
                <a:srgbClr val="FF0000"/>
              </a:solidFill>
              <a:round/>
            </a:ln>
            <a:effectLst/>
          </c:spPr>
          <c:marker>
            <c:symbol val="none"/>
          </c:marker>
          <c:cat>
            <c:numRef>
              <c:f>Blad1!$B$23:$R$23</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Blad1!$B$26:$R$26</c:f>
              <c:numCache>
                <c:formatCode>General</c:formatCode>
                <c:ptCount val="17"/>
                <c:pt idx="0">
                  <c:v>-202000</c:v>
                </c:pt>
                <c:pt idx="1">
                  <c:v>-498000</c:v>
                </c:pt>
                <c:pt idx="2">
                  <c:v>-584000</c:v>
                </c:pt>
                <c:pt idx="3">
                  <c:v>-931000</c:v>
                </c:pt>
                <c:pt idx="4">
                  <c:v>-938000</c:v>
                </c:pt>
                <c:pt idx="5">
                  <c:v>-637000</c:v>
                </c:pt>
                <c:pt idx="6">
                  <c:v>-1600000</c:v>
                </c:pt>
                <c:pt idx="8">
                  <c:v>116000</c:v>
                </c:pt>
                <c:pt idx="9">
                  <c:v>-402000</c:v>
                </c:pt>
                <c:pt idx="10">
                  <c:v>-43000</c:v>
                </c:pt>
              </c:numCache>
            </c:numRef>
          </c:val>
          <c:smooth val="0"/>
          <c:extLst>
            <c:ext xmlns:c16="http://schemas.microsoft.com/office/drawing/2014/chart" uri="{C3380CC4-5D6E-409C-BE32-E72D297353CC}">
              <c16:uniqueId val="{00000004-6A6C-A24A-A0EE-813E786133D9}"/>
            </c:ext>
          </c:extLst>
        </c:ser>
        <c:ser>
          <c:idx val="3"/>
          <c:order val="3"/>
          <c:tx>
            <c:strRef>
              <c:f>Blad1!$A$27</c:f>
              <c:strCache>
                <c:ptCount val="1"/>
              </c:strCache>
            </c:strRef>
          </c:tx>
          <c:spPr>
            <a:ln w="28575" cap="rnd">
              <a:solidFill>
                <a:srgbClr val="00B0F0"/>
              </a:solidFill>
              <a:round/>
            </a:ln>
            <a:effectLst/>
          </c:spPr>
          <c:marker>
            <c:symbol val="none"/>
          </c:marker>
          <c:cat>
            <c:numRef>
              <c:f>Blad1!$B$23:$R$23</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Blad1!$B$27:$R$27</c:f>
              <c:numCache>
                <c:formatCode>General</c:formatCode>
                <c:ptCount val="17"/>
                <c:pt idx="7">
                  <c:v>167000</c:v>
                </c:pt>
                <c:pt idx="8">
                  <c:v>116000</c:v>
                </c:pt>
                <c:pt idx="11">
                  <c:v>113465</c:v>
                </c:pt>
                <c:pt idx="12">
                  <c:v>498242</c:v>
                </c:pt>
                <c:pt idx="13">
                  <c:v>544572</c:v>
                </c:pt>
                <c:pt idx="14">
                  <c:v>553000</c:v>
                </c:pt>
                <c:pt idx="15">
                  <c:v>470000</c:v>
                </c:pt>
                <c:pt idx="16">
                  <c:v>1400000</c:v>
                </c:pt>
              </c:numCache>
            </c:numRef>
          </c:val>
          <c:smooth val="0"/>
          <c:extLst>
            <c:ext xmlns:c16="http://schemas.microsoft.com/office/drawing/2014/chart" uri="{C3380CC4-5D6E-409C-BE32-E72D297353CC}">
              <c16:uniqueId val="{00000005-6A6C-A24A-A0EE-813E786133D9}"/>
            </c:ext>
          </c:extLst>
        </c:ser>
        <c:dLbls>
          <c:showLegendKey val="0"/>
          <c:showVal val="0"/>
          <c:showCatName val="0"/>
          <c:showSerName val="0"/>
          <c:showPercent val="0"/>
          <c:showBubbleSize val="0"/>
        </c:dLbls>
        <c:smooth val="0"/>
        <c:axId val="42155247"/>
        <c:axId val="22461967"/>
      </c:lineChart>
      <c:catAx>
        <c:axId val="42155247"/>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461967"/>
        <c:crosses val="autoZero"/>
        <c:auto val="1"/>
        <c:lblAlgn val="ctr"/>
        <c:lblOffset val="100"/>
        <c:noMultiLvlLbl val="0"/>
      </c:catAx>
      <c:valAx>
        <c:axId val="22461967"/>
        <c:scaling>
          <c:orientation val="minMax"/>
        </c:scaling>
        <c:delete val="0"/>
        <c:axPos val="l"/>
        <c:majorGridlines>
          <c:spPr>
            <a:ln w="9525" cap="flat" cmpd="sng" algn="ctr">
              <a:solidFill>
                <a:schemeClr val="tx1">
                  <a:lumMod val="15000"/>
                  <a:lumOff val="85000"/>
                </a:schemeClr>
              </a:solidFill>
              <a:round/>
            </a:ln>
            <a:effectLst>
              <a:outerShdw blurRad="50800" dist="50800" dir="5400000" algn="ctr" rotWithShape="0">
                <a:schemeClr val="bg1"/>
              </a:outerShdw>
            </a:effectLst>
          </c:spPr>
        </c:majorGridlines>
        <c:numFmt formatCode="General" sourceLinked="1"/>
        <c:majorTickMark val="none"/>
        <c:minorTickMark val="none"/>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2155247"/>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5E6218-0D23-41EF-8D33-6A6A5E29718F}" type="doc">
      <dgm:prSet loTypeId="urn:microsoft.com/office/officeart/2005/8/layout/hierarchy3" loCatId="relationship" qsTypeId="urn:microsoft.com/office/officeart/2005/8/quickstyle/simple1" qsCatId="simple" csTypeId="urn:microsoft.com/office/officeart/2005/8/colors/accent2_2" csCatId="accent2" phldr="1"/>
      <dgm:spPr/>
      <dgm:t>
        <a:bodyPr/>
        <a:lstStyle/>
        <a:p>
          <a:endParaRPr lang="sv-SE"/>
        </a:p>
      </dgm:t>
    </dgm:pt>
    <dgm:pt modelId="{16D022D5-E6CD-445B-933E-EB5F82628F9E}">
      <dgm:prSet phldrT="[Text]"/>
      <dgm:spPr/>
      <dgm:t>
        <a:bodyPr/>
        <a:lstStyle/>
        <a:p>
          <a:r>
            <a:rPr lang="sv-SE" dirty="0" smtClean="0"/>
            <a:t>Kommunen</a:t>
          </a:r>
          <a:endParaRPr lang="sv-SE" dirty="0"/>
        </a:p>
      </dgm:t>
    </dgm:pt>
    <dgm:pt modelId="{6F21C329-4EE5-48EF-8474-B3C605292DA2}" type="parTrans" cxnId="{0D22F186-A5D4-48D4-BB54-B170821177A0}">
      <dgm:prSet/>
      <dgm:spPr/>
      <dgm:t>
        <a:bodyPr/>
        <a:lstStyle/>
        <a:p>
          <a:endParaRPr lang="sv-SE"/>
        </a:p>
      </dgm:t>
    </dgm:pt>
    <dgm:pt modelId="{C274E0B0-BE35-4E60-9991-28DBB2135084}" type="sibTrans" cxnId="{0D22F186-A5D4-48D4-BB54-B170821177A0}">
      <dgm:prSet/>
      <dgm:spPr/>
      <dgm:t>
        <a:bodyPr/>
        <a:lstStyle/>
        <a:p>
          <a:endParaRPr lang="sv-SE"/>
        </a:p>
      </dgm:t>
    </dgm:pt>
    <dgm:pt modelId="{66C87BEC-5E4B-41CA-92EA-1DA0D139CDA8}">
      <dgm:prSet phldrT="[Text]"/>
      <dgm:spPr/>
      <dgm:t>
        <a:bodyPr/>
        <a:lstStyle/>
        <a:p>
          <a:r>
            <a:rPr lang="sv-SE" dirty="0" smtClean="0"/>
            <a:t>Tillsynsansvar</a:t>
          </a:r>
          <a:endParaRPr lang="sv-SE" dirty="0"/>
        </a:p>
      </dgm:t>
    </dgm:pt>
    <dgm:pt modelId="{691DA95D-F7D3-45D3-941D-D6AFB4A4C88A}" type="parTrans" cxnId="{9ADED0CA-3D10-4A1F-AB63-A37CBA97FD6A}">
      <dgm:prSet/>
      <dgm:spPr/>
      <dgm:t>
        <a:bodyPr/>
        <a:lstStyle/>
        <a:p>
          <a:endParaRPr lang="sv-SE"/>
        </a:p>
      </dgm:t>
    </dgm:pt>
    <dgm:pt modelId="{D323672C-35CB-4F39-8519-756A9AA4E2FF}" type="sibTrans" cxnId="{9ADED0CA-3D10-4A1F-AB63-A37CBA97FD6A}">
      <dgm:prSet/>
      <dgm:spPr/>
      <dgm:t>
        <a:bodyPr/>
        <a:lstStyle/>
        <a:p>
          <a:endParaRPr lang="sv-SE"/>
        </a:p>
      </dgm:t>
    </dgm:pt>
    <dgm:pt modelId="{9CFE71A6-93AF-41B7-BE0F-6B44AFDB506D}">
      <dgm:prSet phldrT="[Text]"/>
      <dgm:spPr/>
      <dgm:t>
        <a:bodyPr/>
        <a:lstStyle/>
        <a:p>
          <a:r>
            <a:rPr lang="sv-SE" dirty="0" smtClean="0"/>
            <a:t>Förskola</a:t>
          </a:r>
          <a:endParaRPr lang="sv-SE" dirty="0"/>
        </a:p>
      </dgm:t>
    </dgm:pt>
    <dgm:pt modelId="{3BC179E8-68F2-48CF-9629-B8C9611A7FB1}" type="parTrans" cxnId="{CEFA926E-C761-4963-8F25-E6A74935193C}">
      <dgm:prSet/>
      <dgm:spPr/>
      <dgm:t>
        <a:bodyPr/>
        <a:lstStyle/>
        <a:p>
          <a:endParaRPr lang="sv-SE"/>
        </a:p>
      </dgm:t>
    </dgm:pt>
    <dgm:pt modelId="{1E6B36CE-877A-452D-857C-A06E70505E0E}" type="sibTrans" cxnId="{CEFA926E-C761-4963-8F25-E6A74935193C}">
      <dgm:prSet/>
      <dgm:spPr/>
      <dgm:t>
        <a:bodyPr/>
        <a:lstStyle/>
        <a:p>
          <a:endParaRPr lang="sv-SE"/>
        </a:p>
      </dgm:t>
    </dgm:pt>
    <dgm:pt modelId="{E2077282-7411-484F-BC62-83C58BBAFF9E}">
      <dgm:prSet phldrT="[Text]"/>
      <dgm:spPr/>
      <dgm:t>
        <a:bodyPr/>
        <a:lstStyle/>
        <a:p>
          <a:r>
            <a:rPr lang="sv-SE" dirty="0" smtClean="0"/>
            <a:t>Staten (Skolinspektionen)</a:t>
          </a:r>
          <a:endParaRPr lang="sv-SE" dirty="0"/>
        </a:p>
      </dgm:t>
    </dgm:pt>
    <dgm:pt modelId="{2EA0A6E9-FD9C-4A24-A63A-53A6BF2B1551}" type="parTrans" cxnId="{3C3A330E-7BF3-43EA-81D5-44C2DD9A14B2}">
      <dgm:prSet/>
      <dgm:spPr/>
      <dgm:t>
        <a:bodyPr/>
        <a:lstStyle/>
        <a:p>
          <a:endParaRPr lang="sv-SE"/>
        </a:p>
      </dgm:t>
    </dgm:pt>
    <dgm:pt modelId="{1A3D55D9-D97D-4BBD-AC9B-0425F0323201}" type="sibTrans" cxnId="{3C3A330E-7BF3-43EA-81D5-44C2DD9A14B2}">
      <dgm:prSet/>
      <dgm:spPr/>
      <dgm:t>
        <a:bodyPr/>
        <a:lstStyle/>
        <a:p>
          <a:endParaRPr lang="sv-SE"/>
        </a:p>
      </dgm:t>
    </dgm:pt>
    <dgm:pt modelId="{E35035E6-FA95-4920-BFB1-AD7772ABB038}">
      <dgm:prSet phldrT="[Text]"/>
      <dgm:spPr/>
      <dgm:t>
        <a:bodyPr/>
        <a:lstStyle/>
        <a:p>
          <a:r>
            <a:rPr lang="sv-SE" dirty="0" smtClean="0"/>
            <a:t>Tillsynsansvar</a:t>
          </a:r>
          <a:endParaRPr lang="sv-SE" dirty="0"/>
        </a:p>
      </dgm:t>
    </dgm:pt>
    <dgm:pt modelId="{DD1DCE76-A404-4126-90A0-DF7C6514E88A}" type="parTrans" cxnId="{4B6CB1F9-4EA1-411F-BF98-6C10521A2730}">
      <dgm:prSet/>
      <dgm:spPr/>
      <dgm:t>
        <a:bodyPr/>
        <a:lstStyle/>
        <a:p>
          <a:endParaRPr lang="sv-SE"/>
        </a:p>
      </dgm:t>
    </dgm:pt>
    <dgm:pt modelId="{89763AE6-9303-42CC-A04E-C381FDA2A8D1}" type="sibTrans" cxnId="{4B6CB1F9-4EA1-411F-BF98-6C10521A2730}">
      <dgm:prSet/>
      <dgm:spPr/>
      <dgm:t>
        <a:bodyPr/>
        <a:lstStyle/>
        <a:p>
          <a:endParaRPr lang="sv-SE"/>
        </a:p>
      </dgm:t>
    </dgm:pt>
    <dgm:pt modelId="{3C503B1F-6AED-461C-BB84-7207E1EE49E6}">
      <dgm:prSet phldrT="[Text]"/>
      <dgm:spPr/>
      <dgm:t>
        <a:bodyPr/>
        <a:lstStyle/>
        <a:p>
          <a:r>
            <a:rPr lang="sv-SE" dirty="0" smtClean="0"/>
            <a:t>Skola</a:t>
          </a:r>
          <a:endParaRPr lang="sv-SE" dirty="0"/>
        </a:p>
      </dgm:t>
    </dgm:pt>
    <dgm:pt modelId="{364B88B0-65C0-4032-901B-BB8EBCAE0602}" type="parTrans" cxnId="{081A5DFE-A58A-44C5-9032-ACE64264EEAA}">
      <dgm:prSet/>
      <dgm:spPr/>
      <dgm:t>
        <a:bodyPr/>
        <a:lstStyle/>
        <a:p>
          <a:endParaRPr lang="sv-SE"/>
        </a:p>
      </dgm:t>
    </dgm:pt>
    <dgm:pt modelId="{203064C4-4CC6-4DCE-A4C2-A1F38A000A7E}" type="sibTrans" cxnId="{081A5DFE-A58A-44C5-9032-ACE64264EEAA}">
      <dgm:prSet/>
      <dgm:spPr/>
      <dgm:t>
        <a:bodyPr/>
        <a:lstStyle/>
        <a:p>
          <a:endParaRPr lang="sv-SE"/>
        </a:p>
      </dgm:t>
    </dgm:pt>
    <dgm:pt modelId="{D69C387E-01E8-4821-B069-5C2C40C6E7E7}" type="pres">
      <dgm:prSet presAssocID="{E65E6218-0D23-41EF-8D33-6A6A5E29718F}" presName="diagram" presStyleCnt="0">
        <dgm:presLayoutVars>
          <dgm:chPref val="1"/>
          <dgm:dir/>
          <dgm:animOne val="branch"/>
          <dgm:animLvl val="lvl"/>
          <dgm:resizeHandles/>
        </dgm:presLayoutVars>
      </dgm:prSet>
      <dgm:spPr/>
      <dgm:t>
        <a:bodyPr/>
        <a:lstStyle/>
        <a:p>
          <a:endParaRPr lang="sv-SE"/>
        </a:p>
      </dgm:t>
    </dgm:pt>
    <dgm:pt modelId="{410EBF22-2C9A-4FC0-A95B-173E9E6A75A9}" type="pres">
      <dgm:prSet presAssocID="{16D022D5-E6CD-445B-933E-EB5F82628F9E}" presName="root" presStyleCnt="0"/>
      <dgm:spPr/>
    </dgm:pt>
    <dgm:pt modelId="{44127F3B-93C1-4CCB-97AC-F8C71BC7EB8F}" type="pres">
      <dgm:prSet presAssocID="{16D022D5-E6CD-445B-933E-EB5F82628F9E}" presName="rootComposite" presStyleCnt="0"/>
      <dgm:spPr/>
    </dgm:pt>
    <dgm:pt modelId="{016BBE77-89F2-41C4-801B-C2C53A805648}" type="pres">
      <dgm:prSet presAssocID="{16D022D5-E6CD-445B-933E-EB5F82628F9E}" presName="rootText" presStyleLbl="node1" presStyleIdx="0" presStyleCnt="2"/>
      <dgm:spPr/>
      <dgm:t>
        <a:bodyPr/>
        <a:lstStyle/>
        <a:p>
          <a:endParaRPr lang="sv-SE"/>
        </a:p>
      </dgm:t>
    </dgm:pt>
    <dgm:pt modelId="{FE47AD4C-B163-4A55-83BE-F5D5E9E76780}" type="pres">
      <dgm:prSet presAssocID="{16D022D5-E6CD-445B-933E-EB5F82628F9E}" presName="rootConnector" presStyleLbl="node1" presStyleIdx="0" presStyleCnt="2"/>
      <dgm:spPr/>
      <dgm:t>
        <a:bodyPr/>
        <a:lstStyle/>
        <a:p>
          <a:endParaRPr lang="sv-SE"/>
        </a:p>
      </dgm:t>
    </dgm:pt>
    <dgm:pt modelId="{D56E1E21-9BA6-405F-A760-ED4AC85A6576}" type="pres">
      <dgm:prSet presAssocID="{16D022D5-E6CD-445B-933E-EB5F82628F9E}" presName="childShape" presStyleCnt="0"/>
      <dgm:spPr/>
    </dgm:pt>
    <dgm:pt modelId="{4A4D7341-6E7E-491A-AD91-095EFECBC465}" type="pres">
      <dgm:prSet presAssocID="{691DA95D-F7D3-45D3-941D-D6AFB4A4C88A}" presName="Name13" presStyleLbl="parChTrans1D2" presStyleIdx="0" presStyleCnt="4"/>
      <dgm:spPr/>
      <dgm:t>
        <a:bodyPr/>
        <a:lstStyle/>
        <a:p>
          <a:endParaRPr lang="sv-SE"/>
        </a:p>
      </dgm:t>
    </dgm:pt>
    <dgm:pt modelId="{1D58B5A7-1B51-48EE-8BF0-FE1940739A6E}" type="pres">
      <dgm:prSet presAssocID="{66C87BEC-5E4B-41CA-92EA-1DA0D139CDA8}" presName="childText" presStyleLbl="bgAcc1" presStyleIdx="0" presStyleCnt="4">
        <dgm:presLayoutVars>
          <dgm:bulletEnabled val="1"/>
        </dgm:presLayoutVars>
      </dgm:prSet>
      <dgm:spPr/>
      <dgm:t>
        <a:bodyPr/>
        <a:lstStyle/>
        <a:p>
          <a:endParaRPr lang="sv-SE"/>
        </a:p>
      </dgm:t>
    </dgm:pt>
    <dgm:pt modelId="{ADFEBBA4-D2E2-45B7-B3DB-E33BE3BDA2B4}" type="pres">
      <dgm:prSet presAssocID="{3BC179E8-68F2-48CF-9629-B8C9611A7FB1}" presName="Name13" presStyleLbl="parChTrans1D2" presStyleIdx="1" presStyleCnt="4"/>
      <dgm:spPr/>
      <dgm:t>
        <a:bodyPr/>
        <a:lstStyle/>
        <a:p>
          <a:endParaRPr lang="sv-SE"/>
        </a:p>
      </dgm:t>
    </dgm:pt>
    <dgm:pt modelId="{4677274D-A43E-4887-81EF-FA07118C036B}" type="pres">
      <dgm:prSet presAssocID="{9CFE71A6-93AF-41B7-BE0F-6B44AFDB506D}" presName="childText" presStyleLbl="bgAcc1" presStyleIdx="1" presStyleCnt="4">
        <dgm:presLayoutVars>
          <dgm:bulletEnabled val="1"/>
        </dgm:presLayoutVars>
      </dgm:prSet>
      <dgm:spPr/>
      <dgm:t>
        <a:bodyPr/>
        <a:lstStyle/>
        <a:p>
          <a:endParaRPr lang="sv-SE"/>
        </a:p>
      </dgm:t>
    </dgm:pt>
    <dgm:pt modelId="{828D1708-7281-4C43-A2C6-B4EBE5625AFD}" type="pres">
      <dgm:prSet presAssocID="{E2077282-7411-484F-BC62-83C58BBAFF9E}" presName="root" presStyleCnt="0"/>
      <dgm:spPr/>
    </dgm:pt>
    <dgm:pt modelId="{3289E177-B4A9-4A44-A86B-443DA49997B7}" type="pres">
      <dgm:prSet presAssocID="{E2077282-7411-484F-BC62-83C58BBAFF9E}" presName="rootComposite" presStyleCnt="0"/>
      <dgm:spPr/>
    </dgm:pt>
    <dgm:pt modelId="{E7621A60-5AC9-48F8-9E2F-3EAAEE138F95}" type="pres">
      <dgm:prSet presAssocID="{E2077282-7411-484F-BC62-83C58BBAFF9E}" presName="rootText" presStyleLbl="node1" presStyleIdx="1" presStyleCnt="2"/>
      <dgm:spPr/>
      <dgm:t>
        <a:bodyPr/>
        <a:lstStyle/>
        <a:p>
          <a:endParaRPr lang="sv-SE"/>
        </a:p>
      </dgm:t>
    </dgm:pt>
    <dgm:pt modelId="{68AC061A-BCD9-44E8-BAE4-82AB4A9878E9}" type="pres">
      <dgm:prSet presAssocID="{E2077282-7411-484F-BC62-83C58BBAFF9E}" presName="rootConnector" presStyleLbl="node1" presStyleIdx="1" presStyleCnt="2"/>
      <dgm:spPr/>
      <dgm:t>
        <a:bodyPr/>
        <a:lstStyle/>
        <a:p>
          <a:endParaRPr lang="sv-SE"/>
        </a:p>
      </dgm:t>
    </dgm:pt>
    <dgm:pt modelId="{416FDD41-3463-4140-B6D9-EB65D9763A9C}" type="pres">
      <dgm:prSet presAssocID="{E2077282-7411-484F-BC62-83C58BBAFF9E}" presName="childShape" presStyleCnt="0"/>
      <dgm:spPr/>
    </dgm:pt>
    <dgm:pt modelId="{F1048483-4940-451A-8C45-6806E4080B64}" type="pres">
      <dgm:prSet presAssocID="{DD1DCE76-A404-4126-90A0-DF7C6514E88A}" presName="Name13" presStyleLbl="parChTrans1D2" presStyleIdx="2" presStyleCnt="4"/>
      <dgm:spPr/>
      <dgm:t>
        <a:bodyPr/>
        <a:lstStyle/>
        <a:p>
          <a:endParaRPr lang="sv-SE"/>
        </a:p>
      </dgm:t>
    </dgm:pt>
    <dgm:pt modelId="{7C74D9A0-79BF-457D-B9C2-598706482A1A}" type="pres">
      <dgm:prSet presAssocID="{E35035E6-FA95-4920-BFB1-AD7772ABB038}" presName="childText" presStyleLbl="bgAcc1" presStyleIdx="2" presStyleCnt="4">
        <dgm:presLayoutVars>
          <dgm:bulletEnabled val="1"/>
        </dgm:presLayoutVars>
      </dgm:prSet>
      <dgm:spPr/>
      <dgm:t>
        <a:bodyPr/>
        <a:lstStyle/>
        <a:p>
          <a:endParaRPr lang="sv-SE"/>
        </a:p>
      </dgm:t>
    </dgm:pt>
    <dgm:pt modelId="{E03DC4B4-B74C-4203-A733-E5D102F15827}" type="pres">
      <dgm:prSet presAssocID="{364B88B0-65C0-4032-901B-BB8EBCAE0602}" presName="Name13" presStyleLbl="parChTrans1D2" presStyleIdx="3" presStyleCnt="4"/>
      <dgm:spPr/>
      <dgm:t>
        <a:bodyPr/>
        <a:lstStyle/>
        <a:p>
          <a:endParaRPr lang="sv-SE"/>
        </a:p>
      </dgm:t>
    </dgm:pt>
    <dgm:pt modelId="{90FC6FA0-619A-47BB-B3CD-DA8902BDCDBA}" type="pres">
      <dgm:prSet presAssocID="{3C503B1F-6AED-461C-BB84-7207E1EE49E6}" presName="childText" presStyleLbl="bgAcc1" presStyleIdx="3" presStyleCnt="4">
        <dgm:presLayoutVars>
          <dgm:bulletEnabled val="1"/>
        </dgm:presLayoutVars>
      </dgm:prSet>
      <dgm:spPr/>
      <dgm:t>
        <a:bodyPr/>
        <a:lstStyle/>
        <a:p>
          <a:endParaRPr lang="sv-SE"/>
        </a:p>
      </dgm:t>
    </dgm:pt>
  </dgm:ptLst>
  <dgm:cxnLst>
    <dgm:cxn modelId="{9ADED0CA-3D10-4A1F-AB63-A37CBA97FD6A}" srcId="{16D022D5-E6CD-445B-933E-EB5F82628F9E}" destId="{66C87BEC-5E4B-41CA-92EA-1DA0D139CDA8}" srcOrd="0" destOrd="0" parTransId="{691DA95D-F7D3-45D3-941D-D6AFB4A4C88A}" sibTransId="{D323672C-35CB-4F39-8519-756A9AA4E2FF}"/>
    <dgm:cxn modelId="{C9F9958B-CF37-43C2-B71F-00DB910AB825}" type="presOf" srcId="{66C87BEC-5E4B-41CA-92EA-1DA0D139CDA8}" destId="{1D58B5A7-1B51-48EE-8BF0-FE1940739A6E}" srcOrd="0" destOrd="0" presId="urn:microsoft.com/office/officeart/2005/8/layout/hierarchy3"/>
    <dgm:cxn modelId="{3C3A330E-7BF3-43EA-81D5-44C2DD9A14B2}" srcId="{E65E6218-0D23-41EF-8D33-6A6A5E29718F}" destId="{E2077282-7411-484F-BC62-83C58BBAFF9E}" srcOrd="1" destOrd="0" parTransId="{2EA0A6E9-FD9C-4A24-A63A-53A6BF2B1551}" sibTransId="{1A3D55D9-D97D-4BBD-AC9B-0425F0323201}"/>
    <dgm:cxn modelId="{7DADFBDB-EBF9-4A6F-84AC-2F722C8AA573}" type="presOf" srcId="{3BC179E8-68F2-48CF-9629-B8C9611A7FB1}" destId="{ADFEBBA4-D2E2-45B7-B3DB-E33BE3BDA2B4}" srcOrd="0" destOrd="0" presId="urn:microsoft.com/office/officeart/2005/8/layout/hierarchy3"/>
    <dgm:cxn modelId="{9EDB186A-126C-4985-8D72-C40BAF693119}" type="presOf" srcId="{16D022D5-E6CD-445B-933E-EB5F82628F9E}" destId="{FE47AD4C-B163-4A55-83BE-F5D5E9E76780}" srcOrd="1" destOrd="0" presId="urn:microsoft.com/office/officeart/2005/8/layout/hierarchy3"/>
    <dgm:cxn modelId="{CF8E4C32-536D-4AF9-BE2E-B400448654B5}" type="presOf" srcId="{9CFE71A6-93AF-41B7-BE0F-6B44AFDB506D}" destId="{4677274D-A43E-4887-81EF-FA07118C036B}" srcOrd="0" destOrd="0" presId="urn:microsoft.com/office/officeart/2005/8/layout/hierarchy3"/>
    <dgm:cxn modelId="{299770B4-7D90-4C91-9E09-22F3D4DBC120}" type="presOf" srcId="{DD1DCE76-A404-4126-90A0-DF7C6514E88A}" destId="{F1048483-4940-451A-8C45-6806E4080B64}" srcOrd="0" destOrd="0" presId="urn:microsoft.com/office/officeart/2005/8/layout/hierarchy3"/>
    <dgm:cxn modelId="{61CE0FDA-067D-47F5-BBD2-4B5D9F683570}" type="presOf" srcId="{16D022D5-E6CD-445B-933E-EB5F82628F9E}" destId="{016BBE77-89F2-41C4-801B-C2C53A805648}" srcOrd="0" destOrd="0" presId="urn:microsoft.com/office/officeart/2005/8/layout/hierarchy3"/>
    <dgm:cxn modelId="{081A5DFE-A58A-44C5-9032-ACE64264EEAA}" srcId="{E2077282-7411-484F-BC62-83C58BBAFF9E}" destId="{3C503B1F-6AED-461C-BB84-7207E1EE49E6}" srcOrd="1" destOrd="0" parTransId="{364B88B0-65C0-4032-901B-BB8EBCAE0602}" sibTransId="{203064C4-4CC6-4DCE-A4C2-A1F38A000A7E}"/>
    <dgm:cxn modelId="{AE014B91-4A49-432E-A95F-F9049357C776}" type="presOf" srcId="{E2077282-7411-484F-BC62-83C58BBAFF9E}" destId="{68AC061A-BCD9-44E8-BAE4-82AB4A9878E9}" srcOrd="1" destOrd="0" presId="urn:microsoft.com/office/officeart/2005/8/layout/hierarchy3"/>
    <dgm:cxn modelId="{0D22F186-A5D4-48D4-BB54-B170821177A0}" srcId="{E65E6218-0D23-41EF-8D33-6A6A5E29718F}" destId="{16D022D5-E6CD-445B-933E-EB5F82628F9E}" srcOrd="0" destOrd="0" parTransId="{6F21C329-4EE5-48EF-8474-B3C605292DA2}" sibTransId="{C274E0B0-BE35-4E60-9991-28DBB2135084}"/>
    <dgm:cxn modelId="{4B6CB1F9-4EA1-411F-BF98-6C10521A2730}" srcId="{E2077282-7411-484F-BC62-83C58BBAFF9E}" destId="{E35035E6-FA95-4920-BFB1-AD7772ABB038}" srcOrd="0" destOrd="0" parTransId="{DD1DCE76-A404-4126-90A0-DF7C6514E88A}" sibTransId="{89763AE6-9303-42CC-A04E-C381FDA2A8D1}"/>
    <dgm:cxn modelId="{CEFA926E-C761-4963-8F25-E6A74935193C}" srcId="{16D022D5-E6CD-445B-933E-EB5F82628F9E}" destId="{9CFE71A6-93AF-41B7-BE0F-6B44AFDB506D}" srcOrd="1" destOrd="0" parTransId="{3BC179E8-68F2-48CF-9629-B8C9611A7FB1}" sibTransId="{1E6B36CE-877A-452D-857C-A06E70505E0E}"/>
    <dgm:cxn modelId="{14487C42-1319-46B0-9435-846095D57A73}" type="presOf" srcId="{364B88B0-65C0-4032-901B-BB8EBCAE0602}" destId="{E03DC4B4-B74C-4203-A733-E5D102F15827}" srcOrd="0" destOrd="0" presId="urn:microsoft.com/office/officeart/2005/8/layout/hierarchy3"/>
    <dgm:cxn modelId="{39C1B2A1-1138-4CC6-98CC-A5F3B89ADAA9}" type="presOf" srcId="{E2077282-7411-484F-BC62-83C58BBAFF9E}" destId="{E7621A60-5AC9-48F8-9E2F-3EAAEE138F95}" srcOrd="0" destOrd="0" presId="urn:microsoft.com/office/officeart/2005/8/layout/hierarchy3"/>
    <dgm:cxn modelId="{58568490-9F80-4FFC-BBA1-E0BF5AC39D29}" type="presOf" srcId="{691DA95D-F7D3-45D3-941D-D6AFB4A4C88A}" destId="{4A4D7341-6E7E-491A-AD91-095EFECBC465}" srcOrd="0" destOrd="0" presId="urn:microsoft.com/office/officeart/2005/8/layout/hierarchy3"/>
    <dgm:cxn modelId="{54FD95FC-F44A-4F5B-AEAA-EB8FBAED5CB8}" type="presOf" srcId="{E35035E6-FA95-4920-BFB1-AD7772ABB038}" destId="{7C74D9A0-79BF-457D-B9C2-598706482A1A}" srcOrd="0" destOrd="0" presId="urn:microsoft.com/office/officeart/2005/8/layout/hierarchy3"/>
    <dgm:cxn modelId="{A3BCF5B3-3A46-4088-B7DB-F25A4D0C6A14}" type="presOf" srcId="{E65E6218-0D23-41EF-8D33-6A6A5E29718F}" destId="{D69C387E-01E8-4821-B069-5C2C40C6E7E7}" srcOrd="0" destOrd="0" presId="urn:microsoft.com/office/officeart/2005/8/layout/hierarchy3"/>
    <dgm:cxn modelId="{F81C963E-D2D7-4E1A-BAB6-E29E79ECDE84}" type="presOf" srcId="{3C503B1F-6AED-461C-BB84-7207E1EE49E6}" destId="{90FC6FA0-619A-47BB-B3CD-DA8902BDCDBA}" srcOrd="0" destOrd="0" presId="urn:microsoft.com/office/officeart/2005/8/layout/hierarchy3"/>
    <dgm:cxn modelId="{5AC508AA-FE4E-4EF3-8A10-467682764F09}" type="presParOf" srcId="{D69C387E-01E8-4821-B069-5C2C40C6E7E7}" destId="{410EBF22-2C9A-4FC0-A95B-173E9E6A75A9}" srcOrd="0" destOrd="0" presId="urn:microsoft.com/office/officeart/2005/8/layout/hierarchy3"/>
    <dgm:cxn modelId="{C4F3F7D2-9CBD-4A35-8203-174D34EE50C0}" type="presParOf" srcId="{410EBF22-2C9A-4FC0-A95B-173E9E6A75A9}" destId="{44127F3B-93C1-4CCB-97AC-F8C71BC7EB8F}" srcOrd="0" destOrd="0" presId="urn:microsoft.com/office/officeart/2005/8/layout/hierarchy3"/>
    <dgm:cxn modelId="{18204A90-9BE9-4EE3-B8EA-D24004E79F74}" type="presParOf" srcId="{44127F3B-93C1-4CCB-97AC-F8C71BC7EB8F}" destId="{016BBE77-89F2-41C4-801B-C2C53A805648}" srcOrd="0" destOrd="0" presId="urn:microsoft.com/office/officeart/2005/8/layout/hierarchy3"/>
    <dgm:cxn modelId="{0B37C535-04B2-43F2-BBE2-F9AE00C9E0CB}" type="presParOf" srcId="{44127F3B-93C1-4CCB-97AC-F8C71BC7EB8F}" destId="{FE47AD4C-B163-4A55-83BE-F5D5E9E76780}" srcOrd="1" destOrd="0" presId="urn:microsoft.com/office/officeart/2005/8/layout/hierarchy3"/>
    <dgm:cxn modelId="{36E6B7D4-CE36-43EA-9055-9010F859CD6B}" type="presParOf" srcId="{410EBF22-2C9A-4FC0-A95B-173E9E6A75A9}" destId="{D56E1E21-9BA6-405F-A760-ED4AC85A6576}" srcOrd="1" destOrd="0" presId="urn:microsoft.com/office/officeart/2005/8/layout/hierarchy3"/>
    <dgm:cxn modelId="{2366F32A-9278-4BFE-A649-AC19F1052F3E}" type="presParOf" srcId="{D56E1E21-9BA6-405F-A760-ED4AC85A6576}" destId="{4A4D7341-6E7E-491A-AD91-095EFECBC465}" srcOrd="0" destOrd="0" presId="urn:microsoft.com/office/officeart/2005/8/layout/hierarchy3"/>
    <dgm:cxn modelId="{EEFF3C48-9549-487D-A9D6-F2CD927EC121}" type="presParOf" srcId="{D56E1E21-9BA6-405F-A760-ED4AC85A6576}" destId="{1D58B5A7-1B51-48EE-8BF0-FE1940739A6E}" srcOrd="1" destOrd="0" presId="urn:microsoft.com/office/officeart/2005/8/layout/hierarchy3"/>
    <dgm:cxn modelId="{B77012B1-3031-4905-8DD2-88EB2EED4E85}" type="presParOf" srcId="{D56E1E21-9BA6-405F-A760-ED4AC85A6576}" destId="{ADFEBBA4-D2E2-45B7-B3DB-E33BE3BDA2B4}" srcOrd="2" destOrd="0" presId="urn:microsoft.com/office/officeart/2005/8/layout/hierarchy3"/>
    <dgm:cxn modelId="{4173E634-2CD1-4204-8485-1876E6EEEA06}" type="presParOf" srcId="{D56E1E21-9BA6-405F-A760-ED4AC85A6576}" destId="{4677274D-A43E-4887-81EF-FA07118C036B}" srcOrd="3" destOrd="0" presId="urn:microsoft.com/office/officeart/2005/8/layout/hierarchy3"/>
    <dgm:cxn modelId="{8E9F6893-81AA-488E-863D-A237FF8935C5}" type="presParOf" srcId="{D69C387E-01E8-4821-B069-5C2C40C6E7E7}" destId="{828D1708-7281-4C43-A2C6-B4EBE5625AFD}" srcOrd="1" destOrd="0" presId="urn:microsoft.com/office/officeart/2005/8/layout/hierarchy3"/>
    <dgm:cxn modelId="{23138765-B127-418F-B357-B1B7AF3DBE85}" type="presParOf" srcId="{828D1708-7281-4C43-A2C6-B4EBE5625AFD}" destId="{3289E177-B4A9-4A44-A86B-443DA49997B7}" srcOrd="0" destOrd="0" presId="urn:microsoft.com/office/officeart/2005/8/layout/hierarchy3"/>
    <dgm:cxn modelId="{B92209F3-64F2-446F-AC88-C543D2415CB3}" type="presParOf" srcId="{3289E177-B4A9-4A44-A86B-443DA49997B7}" destId="{E7621A60-5AC9-48F8-9E2F-3EAAEE138F95}" srcOrd="0" destOrd="0" presId="urn:microsoft.com/office/officeart/2005/8/layout/hierarchy3"/>
    <dgm:cxn modelId="{A62D72C0-1FEC-47B4-A940-FC52DC035B66}" type="presParOf" srcId="{3289E177-B4A9-4A44-A86B-443DA49997B7}" destId="{68AC061A-BCD9-44E8-BAE4-82AB4A9878E9}" srcOrd="1" destOrd="0" presId="urn:microsoft.com/office/officeart/2005/8/layout/hierarchy3"/>
    <dgm:cxn modelId="{B60FCBE1-326A-4B19-868E-B9ED1F1868C0}" type="presParOf" srcId="{828D1708-7281-4C43-A2C6-B4EBE5625AFD}" destId="{416FDD41-3463-4140-B6D9-EB65D9763A9C}" srcOrd="1" destOrd="0" presId="urn:microsoft.com/office/officeart/2005/8/layout/hierarchy3"/>
    <dgm:cxn modelId="{BFDB41D7-236A-4830-A374-A1DD5D37D6D4}" type="presParOf" srcId="{416FDD41-3463-4140-B6D9-EB65D9763A9C}" destId="{F1048483-4940-451A-8C45-6806E4080B64}" srcOrd="0" destOrd="0" presId="urn:microsoft.com/office/officeart/2005/8/layout/hierarchy3"/>
    <dgm:cxn modelId="{2935B9B1-9163-4563-AAFD-24F7C38116C7}" type="presParOf" srcId="{416FDD41-3463-4140-B6D9-EB65D9763A9C}" destId="{7C74D9A0-79BF-457D-B9C2-598706482A1A}" srcOrd="1" destOrd="0" presId="urn:microsoft.com/office/officeart/2005/8/layout/hierarchy3"/>
    <dgm:cxn modelId="{483CDA48-7210-4BDB-80E2-6CC2908D7F24}" type="presParOf" srcId="{416FDD41-3463-4140-B6D9-EB65D9763A9C}" destId="{E03DC4B4-B74C-4203-A733-E5D102F15827}" srcOrd="2" destOrd="0" presId="urn:microsoft.com/office/officeart/2005/8/layout/hierarchy3"/>
    <dgm:cxn modelId="{4B1F9F46-A901-4204-8246-FE5B232134D0}" type="presParOf" srcId="{416FDD41-3463-4140-B6D9-EB65D9763A9C}" destId="{90FC6FA0-619A-47BB-B3CD-DA8902BDCDBA}"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6BBE77-89F2-41C4-801B-C2C53A805648}">
      <dsp:nvSpPr>
        <dsp:cNvPr id="0" name=""/>
        <dsp:cNvSpPr/>
      </dsp:nvSpPr>
      <dsp:spPr>
        <a:xfrm>
          <a:off x="2052004" y="37"/>
          <a:ext cx="2612528" cy="1306264"/>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sv-SE" sz="2300" kern="1200" dirty="0" smtClean="0"/>
            <a:t>Kommunen</a:t>
          </a:r>
          <a:endParaRPr lang="sv-SE" sz="2300" kern="1200" dirty="0"/>
        </a:p>
      </dsp:txBody>
      <dsp:txXfrm>
        <a:off x="2090263" y="38296"/>
        <a:ext cx="2536010" cy="1229746"/>
      </dsp:txXfrm>
    </dsp:sp>
    <dsp:sp modelId="{4A4D7341-6E7E-491A-AD91-095EFECBC465}">
      <dsp:nvSpPr>
        <dsp:cNvPr id="0" name=""/>
        <dsp:cNvSpPr/>
      </dsp:nvSpPr>
      <dsp:spPr>
        <a:xfrm>
          <a:off x="2313257" y="1306301"/>
          <a:ext cx="261252" cy="979698"/>
        </a:xfrm>
        <a:custGeom>
          <a:avLst/>
          <a:gdLst/>
          <a:ahLst/>
          <a:cxnLst/>
          <a:rect l="0" t="0" r="0" b="0"/>
          <a:pathLst>
            <a:path>
              <a:moveTo>
                <a:pt x="0" y="0"/>
              </a:moveTo>
              <a:lnTo>
                <a:pt x="0" y="979698"/>
              </a:lnTo>
              <a:lnTo>
                <a:pt x="261252" y="979698"/>
              </a:lnTo>
            </a:path>
          </a:pathLst>
        </a:custGeom>
        <a:noFill/>
        <a:ln w="48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58B5A7-1B51-48EE-8BF0-FE1940739A6E}">
      <dsp:nvSpPr>
        <dsp:cNvPr id="0" name=""/>
        <dsp:cNvSpPr/>
      </dsp:nvSpPr>
      <dsp:spPr>
        <a:xfrm>
          <a:off x="2574510" y="1632867"/>
          <a:ext cx="2090023" cy="1306264"/>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sv-SE" sz="2400" kern="1200" dirty="0" smtClean="0"/>
            <a:t>Tillsynsansvar</a:t>
          </a:r>
          <a:endParaRPr lang="sv-SE" sz="2400" kern="1200" dirty="0"/>
        </a:p>
      </dsp:txBody>
      <dsp:txXfrm>
        <a:off x="2612769" y="1671126"/>
        <a:ext cx="2013505" cy="1229746"/>
      </dsp:txXfrm>
    </dsp:sp>
    <dsp:sp modelId="{ADFEBBA4-D2E2-45B7-B3DB-E33BE3BDA2B4}">
      <dsp:nvSpPr>
        <dsp:cNvPr id="0" name=""/>
        <dsp:cNvSpPr/>
      </dsp:nvSpPr>
      <dsp:spPr>
        <a:xfrm>
          <a:off x="2313257" y="1306301"/>
          <a:ext cx="261252" cy="2612528"/>
        </a:xfrm>
        <a:custGeom>
          <a:avLst/>
          <a:gdLst/>
          <a:ahLst/>
          <a:cxnLst/>
          <a:rect l="0" t="0" r="0" b="0"/>
          <a:pathLst>
            <a:path>
              <a:moveTo>
                <a:pt x="0" y="0"/>
              </a:moveTo>
              <a:lnTo>
                <a:pt x="0" y="2612528"/>
              </a:lnTo>
              <a:lnTo>
                <a:pt x="261252" y="2612528"/>
              </a:lnTo>
            </a:path>
          </a:pathLst>
        </a:custGeom>
        <a:noFill/>
        <a:ln w="48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77274D-A43E-4887-81EF-FA07118C036B}">
      <dsp:nvSpPr>
        <dsp:cNvPr id="0" name=""/>
        <dsp:cNvSpPr/>
      </dsp:nvSpPr>
      <dsp:spPr>
        <a:xfrm>
          <a:off x="2574510" y="3265698"/>
          <a:ext cx="2090023" cy="1306264"/>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sv-SE" sz="2400" kern="1200" dirty="0" smtClean="0"/>
            <a:t>Förskola</a:t>
          </a:r>
          <a:endParaRPr lang="sv-SE" sz="2400" kern="1200" dirty="0"/>
        </a:p>
      </dsp:txBody>
      <dsp:txXfrm>
        <a:off x="2612769" y="3303957"/>
        <a:ext cx="2013505" cy="1229746"/>
      </dsp:txXfrm>
    </dsp:sp>
    <dsp:sp modelId="{E7621A60-5AC9-48F8-9E2F-3EAAEE138F95}">
      <dsp:nvSpPr>
        <dsp:cNvPr id="0" name=""/>
        <dsp:cNvSpPr/>
      </dsp:nvSpPr>
      <dsp:spPr>
        <a:xfrm>
          <a:off x="5317666" y="37"/>
          <a:ext cx="2612528" cy="1306264"/>
        </a:xfrm>
        <a:prstGeom prst="roundRect">
          <a:avLst>
            <a:gd name="adj" fmla="val 10000"/>
          </a:avLst>
        </a:prstGeom>
        <a:solidFill>
          <a:schemeClr val="accent2">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sv-SE" sz="2300" kern="1200" dirty="0" smtClean="0"/>
            <a:t>Staten (Skolinspektionen)</a:t>
          </a:r>
          <a:endParaRPr lang="sv-SE" sz="2300" kern="1200" dirty="0"/>
        </a:p>
      </dsp:txBody>
      <dsp:txXfrm>
        <a:off x="5355925" y="38296"/>
        <a:ext cx="2536010" cy="1229746"/>
      </dsp:txXfrm>
    </dsp:sp>
    <dsp:sp modelId="{F1048483-4940-451A-8C45-6806E4080B64}">
      <dsp:nvSpPr>
        <dsp:cNvPr id="0" name=""/>
        <dsp:cNvSpPr/>
      </dsp:nvSpPr>
      <dsp:spPr>
        <a:xfrm>
          <a:off x="5578919" y="1306301"/>
          <a:ext cx="261252" cy="979698"/>
        </a:xfrm>
        <a:custGeom>
          <a:avLst/>
          <a:gdLst/>
          <a:ahLst/>
          <a:cxnLst/>
          <a:rect l="0" t="0" r="0" b="0"/>
          <a:pathLst>
            <a:path>
              <a:moveTo>
                <a:pt x="0" y="0"/>
              </a:moveTo>
              <a:lnTo>
                <a:pt x="0" y="979698"/>
              </a:lnTo>
              <a:lnTo>
                <a:pt x="261252" y="979698"/>
              </a:lnTo>
            </a:path>
          </a:pathLst>
        </a:custGeom>
        <a:noFill/>
        <a:ln w="48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74D9A0-79BF-457D-B9C2-598706482A1A}">
      <dsp:nvSpPr>
        <dsp:cNvPr id="0" name=""/>
        <dsp:cNvSpPr/>
      </dsp:nvSpPr>
      <dsp:spPr>
        <a:xfrm>
          <a:off x="5840171" y="1632867"/>
          <a:ext cx="2090023" cy="1306264"/>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sv-SE" sz="2400" kern="1200" dirty="0" smtClean="0"/>
            <a:t>Tillsynsansvar</a:t>
          </a:r>
          <a:endParaRPr lang="sv-SE" sz="2400" kern="1200" dirty="0"/>
        </a:p>
      </dsp:txBody>
      <dsp:txXfrm>
        <a:off x="5878430" y="1671126"/>
        <a:ext cx="2013505" cy="1229746"/>
      </dsp:txXfrm>
    </dsp:sp>
    <dsp:sp modelId="{E03DC4B4-B74C-4203-A733-E5D102F15827}">
      <dsp:nvSpPr>
        <dsp:cNvPr id="0" name=""/>
        <dsp:cNvSpPr/>
      </dsp:nvSpPr>
      <dsp:spPr>
        <a:xfrm>
          <a:off x="5578919" y="1306301"/>
          <a:ext cx="261252" cy="2612528"/>
        </a:xfrm>
        <a:custGeom>
          <a:avLst/>
          <a:gdLst/>
          <a:ahLst/>
          <a:cxnLst/>
          <a:rect l="0" t="0" r="0" b="0"/>
          <a:pathLst>
            <a:path>
              <a:moveTo>
                <a:pt x="0" y="0"/>
              </a:moveTo>
              <a:lnTo>
                <a:pt x="0" y="2612528"/>
              </a:lnTo>
              <a:lnTo>
                <a:pt x="261252" y="2612528"/>
              </a:lnTo>
            </a:path>
          </a:pathLst>
        </a:custGeom>
        <a:noFill/>
        <a:ln w="48000" cap="flat" cmpd="thickThin"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FC6FA0-619A-47BB-B3CD-DA8902BDCDBA}">
      <dsp:nvSpPr>
        <dsp:cNvPr id="0" name=""/>
        <dsp:cNvSpPr/>
      </dsp:nvSpPr>
      <dsp:spPr>
        <a:xfrm>
          <a:off x="5840171" y="3265698"/>
          <a:ext cx="2090023" cy="1306264"/>
        </a:xfrm>
        <a:prstGeom prst="roundRect">
          <a:avLst>
            <a:gd name="adj" fmla="val 10000"/>
          </a:avLst>
        </a:prstGeom>
        <a:solidFill>
          <a:schemeClr val="lt1">
            <a:alpha val="90000"/>
            <a:hueOff val="0"/>
            <a:satOff val="0"/>
            <a:lumOff val="0"/>
            <a:alphaOff val="0"/>
          </a:schemeClr>
        </a:solidFill>
        <a:ln w="48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sv-SE" sz="2400" kern="1200" dirty="0" smtClean="0"/>
            <a:t>Skola</a:t>
          </a:r>
          <a:endParaRPr lang="sv-SE" sz="2400" kern="1200" dirty="0"/>
        </a:p>
      </dsp:txBody>
      <dsp:txXfrm>
        <a:off x="5878430" y="3303957"/>
        <a:ext cx="2013505" cy="12297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rtl="0">
              <a:defRPr sz="1200"/>
            </a:lvl1pPr>
          </a:lstStyle>
          <a:p>
            <a:pPr rtl="0"/>
            <a:endParaRPr lang="sv-SE" dirty="0"/>
          </a:p>
        </p:txBody>
      </p:sp>
      <p:sp>
        <p:nvSpPr>
          <p:cNvPr id="3" name="Platshållare 2 för datum"/>
          <p:cNvSpPr>
            <a:spLocks noGrp="1"/>
          </p:cNvSpPr>
          <p:nvPr>
            <p:ph type="dt" sz="quarter" idx="1"/>
          </p:nvPr>
        </p:nvSpPr>
        <p:spPr>
          <a:xfrm>
            <a:off x="3850443" y="0"/>
            <a:ext cx="2945659" cy="498056"/>
          </a:xfrm>
          <a:prstGeom prst="rect">
            <a:avLst/>
          </a:prstGeom>
        </p:spPr>
        <p:txBody>
          <a:bodyPr vert="horz" lIns="91440" tIns="45720" rIns="91440" bIns="45720" rtlCol="0"/>
          <a:lstStyle>
            <a:lvl1pPr algn="l" rtl="0">
              <a:defRPr sz="1200"/>
            </a:lvl1pPr>
          </a:lstStyle>
          <a:p>
            <a:pPr algn="r" rtl="0"/>
            <a:fld id="{B93B9286-EF21-46BD-A15A-AF4B011FEB3C}" type="datetime1">
              <a:rPr lang="sv-SE" smtClean="0"/>
              <a:t>2019-11-12</a:t>
            </a:fld>
            <a:endParaRPr lang="sv-SE" dirty="0"/>
          </a:p>
        </p:txBody>
      </p:sp>
      <p:sp>
        <p:nvSpPr>
          <p:cNvPr id="4" name="Platshållare 3 för sidfot"/>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rtl="0">
              <a:defRPr sz="1200"/>
            </a:lvl1pPr>
          </a:lstStyle>
          <a:p>
            <a:pPr rtl="0"/>
            <a:endParaRPr lang="sv-SE" dirty="0"/>
          </a:p>
        </p:txBody>
      </p:sp>
      <p:sp>
        <p:nvSpPr>
          <p:cNvPr id="5" name="Platshållare 4 för bildnumme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l" rtl="0">
              <a:defRPr sz="1200"/>
            </a:lvl1pPr>
          </a:lstStyle>
          <a:p>
            <a:pPr algn="r" rtl="0"/>
            <a:fld id="{06834459-7356-44BF-850D-8B30C4FB3B6B}" type="slidenum">
              <a:rPr lang="sv-SE" smtClean="0"/>
              <a:pPr algn="r" rtl="0"/>
              <a:t>‹#›</a:t>
            </a:fld>
            <a:endParaRPr lang="sv-S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rtl="0">
              <a:defRPr sz="1200"/>
            </a:lvl1pPr>
          </a:lstStyle>
          <a:p>
            <a:pPr rtl="0"/>
            <a:endParaRPr lang="sv-SE" noProof="0" dirty="0"/>
          </a:p>
        </p:txBody>
      </p:sp>
      <p:sp>
        <p:nvSpPr>
          <p:cNvPr id="3" name="Platshållare 2 för datum"/>
          <p:cNvSpPr>
            <a:spLocks noGrp="1"/>
          </p:cNvSpPr>
          <p:nvPr>
            <p:ph type="dt" idx="1"/>
          </p:nvPr>
        </p:nvSpPr>
        <p:spPr>
          <a:xfrm>
            <a:off x="3850443" y="0"/>
            <a:ext cx="2945659" cy="498056"/>
          </a:xfrm>
          <a:prstGeom prst="rect">
            <a:avLst/>
          </a:prstGeom>
        </p:spPr>
        <p:txBody>
          <a:bodyPr vert="horz" lIns="91440" tIns="45720" rIns="91440" bIns="45720" rtlCol="0"/>
          <a:lstStyle>
            <a:lvl1pPr algn="r" rtl="0">
              <a:defRPr sz="1200"/>
            </a:lvl1pPr>
          </a:lstStyle>
          <a:p>
            <a:fld id="{6FAAA2F6-C4F6-4EDD-A4EA-B6E95A7358EC}" type="datetime1">
              <a:rPr lang="sv-SE" smtClean="0"/>
              <a:pPr/>
              <a:t>2019-11-12</a:t>
            </a:fld>
            <a:endParaRPr lang="sv-SE" dirty="0"/>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rtl="0"/>
            <a:endParaRPr lang="sv-SE" noProof="0" dirty="0"/>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6" name="Platshållare 5 för sidfot"/>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rtl="0">
              <a:defRPr sz="1200"/>
            </a:lvl1pPr>
          </a:lstStyle>
          <a:p>
            <a:pPr rtl="0"/>
            <a:endParaRPr lang="sv-SE" noProof="0" dirty="0"/>
          </a:p>
        </p:txBody>
      </p:sp>
      <p:sp>
        <p:nvSpPr>
          <p:cNvPr id="7" name="Platshållare 6 för bildnummer"/>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rtl="0">
              <a:defRPr sz="1200"/>
            </a:lvl1pPr>
          </a:lstStyle>
          <a:p>
            <a:fld id="{0A3C37BE-C303-496D-B5CD-85F2937540FC}" type="slidenum">
              <a:rPr lang="sv-SE" smtClean="0"/>
              <a:pPr/>
              <a:t>‹#›</a:t>
            </a:fld>
            <a:endParaRPr lang="sv-S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A3C37BE-C303-496D-B5CD-85F2937540FC}" type="slidenum">
              <a:rPr lang="sv-SE" smtClean="0"/>
              <a:pPr/>
              <a:t>1</a:t>
            </a:fld>
            <a:endParaRPr lang="sv-SE" dirty="0"/>
          </a:p>
        </p:txBody>
      </p:sp>
    </p:spTree>
    <p:extLst>
      <p:ext uri="{BB962C8B-B14F-4D97-AF65-F5344CB8AC3E}">
        <p14:creationId xmlns:p14="http://schemas.microsoft.com/office/powerpoint/2010/main" val="266015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A3C37BE-C303-496D-B5CD-85F2937540FC}" type="slidenum">
              <a:rPr lang="sv-SE" smtClean="0"/>
              <a:pPr/>
              <a:t>2</a:t>
            </a:fld>
            <a:endParaRPr lang="sv-SE" dirty="0"/>
          </a:p>
        </p:txBody>
      </p:sp>
    </p:spTree>
    <p:extLst>
      <p:ext uri="{BB962C8B-B14F-4D97-AF65-F5344CB8AC3E}">
        <p14:creationId xmlns:p14="http://schemas.microsoft.com/office/powerpoint/2010/main" val="2711774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A3C37BE-C303-496D-B5CD-85F2937540FC}" type="slidenum">
              <a:rPr lang="sv-SE" smtClean="0"/>
              <a:pPr/>
              <a:t>3</a:t>
            </a:fld>
            <a:endParaRPr lang="sv-SE" dirty="0"/>
          </a:p>
        </p:txBody>
      </p:sp>
    </p:spTree>
    <p:extLst>
      <p:ext uri="{BB962C8B-B14F-4D97-AF65-F5344CB8AC3E}">
        <p14:creationId xmlns:p14="http://schemas.microsoft.com/office/powerpoint/2010/main" val="2825310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2006</a:t>
            </a:r>
            <a:r>
              <a:rPr lang="sv-SE" baseline="0" dirty="0" smtClean="0"/>
              <a:t> kom lagen om fri etableringsrätt för förskolor och fritidshem (fritis är numera en del av Skolinspektionens tillstånds/</a:t>
            </a:r>
            <a:r>
              <a:rPr lang="sv-SE" baseline="0" dirty="0" err="1" smtClean="0"/>
              <a:t>tillsynsansar</a:t>
            </a:r>
            <a:r>
              <a:rPr lang="sv-SE" baseline="0" dirty="0" smtClean="0"/>
              <a:t>)</a:t>
            </a:r>
            <a:endParaRPr lang="sv-SE" dirty="0" smtClean="0"/>
          </a:p>
          <a:p>
            <a:r>
              <a:rPr lang="sv-SE" sz="1200" b="0" i="0" kern="1200" dirty="0" smtClean="0">
                <a:solidFill>
                  <a:schemeClr val="tx1"/>
                </a:solidFill>
                <a:effectLst/>
                <a:latin typeface="+mn-lt"/>
                <a:ea typeface="+mn-ea"/>
                <a:cs typeface="+mn-cs"/>
              </a:rPr>
              <a:t>Kommunen är skyldig att godkänna fristående förskolor, fritidshem och pedagogisk omsorg under förutsättning att verksamheten håller samma nivå på kvalitet och säkerhet som motsvarande offentliga verksamhet. En ganska snabb process att ansöka. Kommunen har tillsynsansvar</a:t>
            </a:r>
            <a:r>
              <a:rPr lang="sv-SE" sz="1200" b="0" i="0" kern="1200" baseline="0" dirty="0" smtClean="0">
                <a:solidFill>
                  <a:schemeClr val="tx1"/>
                </a:solidFill>
                <a:effectLst/>
                <a:latin typeface="+mn-lt"/>
                <a:ea typeface="+mn-ea"/>
                <a:cs typeface="+mn-cs"/>
              </a:rPr>
              <a:t> för verksamheten.</a:t>
            </a:r>
            <a:endParaRPr lang="sv-SE" sz="1200" b="0" i="0" kern="1200" dirty="0" smtClean="0">
              <a:solidFill>
                <a:schemeClr val="tx1"/>
              </a:solidFill>
              <a:effectLst/>
              <a:latin typeface="+mn-lt"/>
              <a:ea typeface="+mn-ea"/>
              <a:cs typeface="+mn-cs"/>
            </a:endParaRPr>
          </a:p>
          <a:p>
            <a:endParaRPr lang="sv-SE" sz="1200" b="0" i="0" kern="1200" dirty="0" smtClean="0">
              <a:solidFill>
                <a:schemeClr val="tx1"/>
              </a:solidFill>
              <a:effectLst/>
              <a:latin typeface="+mn-lt"/>
              <a:ea typeface="+mn-ea"/>
              <a:cs typeface="+mn-cs"/>
            </a:endParaRPr>
          </a:p>
          <a:p>
            <a:r>
              <a:rPr lang="sv-SE" sz="1200" b="0" i="0" kern="1200" dirty="0" smtClean="0">
                <a:solidFill>
                  <a:schemeClr val="tx1"/>
                </a:solidFill>
                <a:effectLst/>
                <a:latin typeface="+mn-lt"/>
                <a:ea typeface="+mn-ea"/>
                <a:cs typeface="+mn-cs"/>
              </a:rPr>
              <a:t>Ansöka om skoltillstånd</a:t>
            </a:r>
            <a:r>
              <a:rPr lang="sv-SE" sz="1200" b="0" i="0" kern="1200" baseline="0" dirty="0" smtClean="0">
                <a:solidFill>
                  <a:schemeClr val="tx1"/>
                </a:solidFill>
                <a:effectLst/>
                <a:latin typeface="+mn-lt"/>
                <a:ea typeface="+mn-ea"/>
                <a:cs typeface="+mn-cs"/>
              </a:rPr>
              <a:t> gör man hos Skolinspektionen. Själva ansökan tar 2-4 månader att göra. Ansökan ska vara inlämnad 31 jan och sen får man, om man får tillstånd, starta skolan i augusti nästa år. Processen tar ca 20-22 månader. Skolinspektionen har sedan tillsynsansvar för skolan (+ fritidshemmet)</a:t>
            </a:r>
            <a:endParaRPr lang="sv-SE" dirty="0"/>
          </a:p>
        </p:txBody>
      </p:sp>
      <p:sp>
        <p:nvSpPr>
          <p:cNvPr id="4" name="Platshållare för bildnummer 3"/>
          <p:cNvSpPr>
            <a:spLocks noGrp="1"/>
          </p:cNvSpPr>
          <p:nvPr>
            <p:ph type="sldNum" sz="quarter" idx="10"/>
          </p:nvPr>
        </p:nvSpPr>
        <p:spPr/>
        <p:txBody>
          <a:bodyPr/>
          <a:lstStyle/>
          <a:p>
            <a:fld id="{0A3C37BE-C303-496D-B5CD-85F2937540FC}" type="slidenum">
              <a:rPr lang="sv-SE" smtClean="0"/>
              <a:pPr/>
              <a:t>4</a:t>
            </a:fld>
            <a:endParaRPr lang="sv-SE" dirty="0"/>
          </a:p>
        </p:txBody>
      </p:sp>
    </p:spTree>
    <p:extLst>
      <p:ext uri="{BB962C8B-B14F-4D97-AF65-F5344CB8AC3E}">
        <p14:creationId xmlns:p14="http://schemas.microsoft.com/office/powerpoint/2010/main" val="1262367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A3C37BE-C303-496D-B5CD-85F2937540FC}" type="slidenum">
              <a:rPr lang="sv-SE" smtClean="0"/>
              <a:pPr/>
              <a:t>5</a:t>
            </a:fld>
            <a:endParaRPr lang="sv-SE" dirty="0"/>
          </a:p>
        </p:txBody>
      </p:sp>
    </p:spTree>
    <p:extLst>
      <p:ext uri="{BB962C8B-B14F-4D97-AF65-F5344CB8AC3E}">
        <p14:creationId xmlns:p14="http://schemas.microsoft.com/office/powerpoint/2010/main" val="1991150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A3C37BE-C303-496D-B5CD-85F2937540FC}" type="slidenum">
              <a:rPr lang="sv-SE" smtClean="0"/>
              <a:pPr/>
              <a:t>6</a:t>
            </a:fld>
            <a:endParaRPr lang="sv-SE" dirty="0"/>
          </a:p>
        </p:txBody>
      </p:sp>
    </p:spTree>
    <p:extLst>
      <p:ext uri="{BB962C8B-B14F-4D97-AF65-F5344CB8AC3E}">
        <p14:creationId xmlns:p14="http://schemas.microsoft.com/office/powerpoint/2010/main" val="1734781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rtl="0">
              <a:buFont typeface="Arial" panose="020B0604020202020204" pitchFamily="34" charset="0"/>
              <a:buChar char="•"/>
            </a:pPr>
            <a:r>
              <a:rPr lang="sv-SE" dirty="0" smtClean="0"/>
              <a:t>Underskottet under de tidiga åren beror bland annat på: Hyrda lokaler, ledning, icke- samordnade resurser, lågt elevunderlag i skolan.</a:t>
            </a:r>
          </a:p>
          <a:p>
            <a:pPr marL="171450" indent="-171450">
              <a:buFont typeface="Arial" panose="020B0604020202020204" pitchFamily="34" charset="0"/>
              <a:buChar char="•"/>
            </a:pPr>
            <a:r>
              <a:rPr lang="sv-SE" dirty="0" smtClean="0"/>
              <a:t>I dagsläget nyttjas de befintliga lokalerna för att minska fastighetskostnaderna och kunna behålla fastighetsbeståndet. </a:t>
            </a:r>
          </a:p>
          <a:p>
            <a:pPr marL="171450" indent="-171450" rtl="0">
              <a:buFont typeface="Arial" panose="020B0604020202020204" pitchFamily="34" charset="0"/>
              <a:buChar char="•"/>
            </a:pPr>
            <a:r>
              <a:rPr lang="sv-SE" dirty="0" smtClean="0"/>
              <a:t>Idag genereras ett överskott för skola och förskola.</a:t>
            </a:r>
          </a:p>
          <a:p>
            <a:endParaRPr lang="sv-SE" dirty="0"/>
          </a:p>
        </p:txBody>
      </p:sp>
      <p:sp>
        <p:nvSpPr>
          <p:cNvPr id="4" name="Platshållare för bildnummer 3"/>
          <p:cNvSpPr>
            <a:spLocks noGrp="1"/>
          </p:cNvSpPr>
          <p:nvPr>
            <p:ph type="sldNum" sz="quarter" idx="10"/>
          </p:nvPr>
        </p:nvSpPr>
        <p:spPr/>
        <p:txBody>
          <a:bodyPr/>
          <a:lstStyle/>
          <a:p>
            <a:fld id="{0A3C37BE-C303-496D-B5CD-85F2937540FC}" type="slidenum">
              <a:rPr lang="sv-SE" smtClean="0"/>
              <a:pPr/>
              <a:t>7</a:t>
            </a:fld>
            <a:endParaRPr lang="sv-SE" dirty="0"/>
          </a:p>
        </p:txBody>
      </p:sp>
    </p:spTree>
    <p:extLst>
      <p:ext uri="{BB962C8B-B14F-4D97-AF65-F5344CB8AC3E}">
        <p14:creationId xmlns:p14="http://schemas.microsoft.com/office/powerpoint/2010/main" val="4223299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0A3C37BE-C303-496D-B5CD-85F2937540FC}" type="slidenum">
              <a:rPr lang="sv-SE" smtClean="0"/>
              <a:pPr/>
              <a:t>8</a:t>
            </a:fld>
            <a:endParaRPr lang="sv-SE" dirty="0"/>
          </a:p>
        </p:txBody>
      </p:sp>
    </p:spTree>
    <p:extLst>
      <p:ext uri="{BB962C8B-B14F-4D97-AF65-F5344CB8AC3E}">
        <p14:creationId xmlns:p14="http://schemas.microsoft.com/office/powerpoint/2010/main" val="261291279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ktangel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noProof="0" dirty="0"/>
          </a:p>
        </p:txBody>
      </p:sp>
      <p:sp>
        <p:nvSpPr>
          <p:cNvPr id="8" name="Rektangel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noProof="0" dirty="0"/>
          </a:p>
        </p:txBody>
      </p:sp>
      <p:sp>
        <p:nvSpPr>
          <p:cNvPr id="2" name="Rubrik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sv-SE" noProof="0"/>
              <a:t>Klicka här för att ändra mall för rubrikformat</a:t>
            </a:r>
            <a:endParaRPr lang="sv-SE" noProof="0" dirty="0"/>
          </a:p>
        </p:txBody>
      </p:sp>
      <p:sp>
        <p:nvSpPr>
          <p:cNvPr id="3" name="Underrubrik 2"/>
          <p:cNvSpPr>
            <a:spLocks noGrp="1"/>
          </p:cNvSpPr>
          <p:nvPr>
            <p:ph type="subTitle" idx="1" hasCustomPrompt="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sv-SE" dirty="0"/>
              <a:t>Klicka här för att ändra format på underrubrik i bakgrunden</a:t>
            </a:r>
          </a:p>
        </p:txBody>
      </p:sp>
      <p:sp>
        <p:nvSpPr>
          <p:cNvPr id="4" name="Platshållare 3 för datum"/>
          <p:cNvSpPr>
            <a:spLocks noGrp="1"/>
          </p:cNvSpPr>
          <p:nvPr>
            <p:ph type="dt" sz="half" idx="10"/>
          </p:nvPr>
        </p:nvSpPr>
        <p:spPr/>
        <p:txBody>
          <a:bodyPr rtlCol="0"/>
          <a:lstStyle>
            <a:lvl1pPr>
              <a:defRPr/>
            </a:lvl1pPr>
          </a:lstStyle>
          <a:p>
            <a:fld id="{0B1418F1-A970-4498-B00E-96554BCCA575}" type="datetime1">
              <a:rPr lang="sv-SE" smtClean="0"/>
              <a:pPr/>
              <a:t>2019-11-12</a:t>
            </a:fld>
            <a:endParaRPr lang="sv-SE" dirty="0"/>
          </a:p>
        </p:txBody>
      </p:sp>
      <p:sp>
        <p:nvSpPr>
          <p:cNvPr id="5" name="Platshållare 4 för sidfot"/>
          <p:cNvSpPr>
            <a:spLocks noGrp="1"/>
          </p:cNvSpPr>
          <p:nvPr>
            <p:ph type="ftr" sz="quarter" idx="11"/>
          </p:nvPr>
        </p:nvSpPr>
        <p:spPr/>
        <p:txBody>
          <a:bodyPr rtlCol="0"/>
          <a:lstStyle/>
          <a:p>
            <a:pPr rtl="0"/>
            <a:endParaRPr lang="sv-SE" noProof="0" dirty="0"/>
          </a:p>
        </p:txBody>
      </p:sp>
      <p:sp>
        <p:nvSpPr>
          <p:cNvPr id="6" name="Platshållare 5 för bildnummer"/>
          <p:cNvSpPr>
            <a:spLocks noGrp="1"/>
          </p:cNvSpPr>
          <p:nvPr>
            <p:ph type="sldNum" sz="quarter" idx="12"/>
          </p:nvPr>
        </p:nvSpPr>
        <p:spPr/>
        <p:txBody>
          <a:bodyPr rtlCol="0"/>
          <a:lstStyle/>
          <a:p>
            <a:pPr algn="r"/>
            <a:fld id="{0FF54DE5-C571-48E8-A5BC-B369434E2F44}" type="slidenum">
              <a:rPr lang="sv-SE" smtClean="0"/>
              <a:pPr algn="r"/>
              <a:t>‹#›</a:t>
            </a:fld>
            <a:endParaRPr lang="sv-SE" dirty="0"/>
          </a:p>
        </p:txBody>
      </p:sp>
      <p:pic>
        <p:nvPicPr>
          <p:cNvPr id="11" name="Bild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nchor="b"/>
          <a:lstStyle>
            <a:lvl1pPr algn="l" rtl="0">
              <a:defRPr sz="3200"/>
            </a:lvl1pPr>
          </a:lstStyle>
          <a:p>
            <a:pPr rtl="0"/>
            <a:r>
              <a:rPr lang="sv-SE" noProof="0"/>
              <a:t>Klicka här för att ändra mall för rubrikformat</a:t>
            </a:r>
            <a:endParaRPr lang="sv-SE" noProof="0" dirty="0"/>
          </a:p>
        </p:txBody>
      </p:sp>
      <p:sp>
        <p:nvSpPr>
          <p:cNvPr id="3" name="Platshållare 2 för bild"/>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sv-SE" noProof="0"/>
              <a:t>Klicka på ikonen för att lägga till en bild</a:t>
            </a:r>
            <a:endParaRPr lang="sv-SE" noProof="0" dirty="0"/>
          </a:p>
        </p:txBody>
      </p:sp>
      <p:sp>
        <p:nvSpPr>
          <p:cNvPr id="4" name="Platshållare 3 för text"/>
          <p:cNvSpPr>
            <a:spLocks noGrp="1"/>
          </p:cNvSpPr>
          <p:nvPr>
            <p:ph type="body" sz="half" idx="2" hasCustomPrompt="1"/>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sv-SE" dirty="0"/>
              <a:t>Klicka här för att ändra format på bakgrundstexten</a:t>
            </a:r>
          </a:p>
        </p:txBody>
      </p:sp>
      <p:sp>
        <p:nvSpPr>
          <p:cNvPr id="5" name="Platshållare 4 för datum"/>
          <p:cNvSpPr>
            <a:spLocks noGrp="1"/>
          </p:cNvSpPr>
          <p:nvPr>
            <p:ph type="dt" sz="half" idx="10"/>
          </p:nvPr>
        </p:nvSpPr>
        <p:spPr/>
        <p:txBody>
          <a:bodyPr rtlCol="0"/>
          <a:lstStyle>
            <a:lvl1pPr>
              <a:defRPr/>
            </a:lvl1pPr>
          </a:lstStyle>
          <a:p>
            <a:fld id="{0F7E9B64-1CA5-429A-A9D4-AB504353E6BA}" type="datetime1">
              <a:rPr lang="sv-SE" smtClean="0"/>
              <a:pPr/>
              <a:t>2019-11-12</a:t>
            </a:fld>
            <a:endParaRPr lang="sv-SE" dirty="0"/>
          </a:p>
        </p:txBody>
      </p:sp>
      <p:sp>
        <p:nvSpPr>
          <p:cNvPr id="6" name="Platshållare 5 för sidfot"/>
          <p:cNvSpPr>
            <a:spLocks noGrp="1"/>
          </p:cNvSpPr>
          <p:nvPr>
            <p:ph type="ftr" sz="quarter" idx="11"/>
          </p:nvPr>
        </p:nvSpPr>
        <p:spPr/>
        <p:txBody>
          <a:bodyPr rtlCol="0"/>
          <a:lstStyle/>
          <a:p>
            <a:pPr rtl="0"/>
            <a:endParaRPr lang="sv-SE" noProof="0" dirty="0"/>
          </a:p>
        </p:txBody>
      </p:sp>
      <p:sp>
        <p:nvSpPr>
          <p:cNvPr id="7" name="Platshållare 6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mall för rubrikformat</a:t>
            </a:r>
            <a:endParaRPr lang="sv-SE" noProof="0" dirty="0"/>
          </a:p>
        </p:txBody>
      </p:sp>
      <p:sp>
        <p:nvSpPr>
          <p:cNvPr id="3" name="Platshållare 2 för vertikal text"/>
          <p:cNvSpPr>
            <a:spLocks noGrp="1"/>
          </p:cNvSpPr>
          <p:nvPr>
            <p:ph type="body" orient="vert" idx="1" hasCustomPrompt="1"/>
          </p:nvPr>
        </p:nvSpPr>
        <p:spPr/>
        <p:txBody>
          <a:bodyPr vert="eaVert" rtlCol="0"/>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4" name="Platshållare 3 för datum"/>
          <p:cNvSpPr>
            <a:spLocks noGrp="1"/>
          </p:cNvSpPr>
          <p:nvPr>
            <p:ph type="dt" sz="half" idx="10"/>
          </p:nvPr>
        </p:nvSpPr>
        <p:spPr/>
        <p:txBody>
          <a:bodyPr rtlCol="0"/>
          <a:lstStyle>
            <a:lvl1pPr>
              <a:defRPr/>
            </a:lvl1pPr>
          </a:lstStyle>
          <a:p>
            <a:fld id="{94BF8800-5D3A-426B-A7DD-A6FB41308AB9}" type="datetime1">
              <a:rPr lang="sv-SE" smtClean="0"/>
              <a:pPr/>
              <a:t>2019-11-12</a:t>
            </a:fld>
            <a:endParaRPr lang="sv-SE" dirty="0"/>
          </a:p>
        </p:txBody>
      </p:sp>
      <p:sp>
        <p:nvSpPr>
          <p:cNvPr id="5" name="Platshållare 4 för sidfot"/>
          <p:cNvSpPr>
            <a:spLocks noGrp="1"/>
          </p:cNvSpPr>
          <p:nvPr>
            <p:ph type="ftr" sz="quarter" idx="11"/>
          </p:nvPr>
        </p:nvSpPr>
        <p:spPr/>
        <p:txBody>
          <a:bodyPr rtlCol="0"/>
          <a:lstStyle/>
          <a:p>
            <a:pPr rtl="0"/>
            <a:endParaRPr lang="sv-SE" noProof="0" dirty="0"/>
          </a:p>
        </p:txBody>
      </p:sp>
      <p:sp>
        <p:nvSpPr>
          <p:cNvPr id="6" name="Platshållare 5 för bildnummer"/>
          <p:cNvSpPr>
            <a:spLocks noGrp="1"/>
          </p:cNvSpPr>
          <p:nvPr>
            <p:ph type="sldNum" sz="quarter" idx="12"/>
          </p:nvPr>
        </p:nvSpPr>
        <p:spPr/>
        <p:txBody>
          <a:bodyPr rtlCol="0"/>
          <a:lstStyle/>
          <a:p>
            <a:pPr algn="r"/>
            <a:fld id="{0FF54DE5-C571-48E8-A5BC-B369434E2F44}" type="slidenum">
              <a:rPr lang="sv-SE" smtClean="0"/>
              <a:pPr algn="r"/>
              <a:t>‹#›</a:t>
            </a:fld>
            <a:endParaRPr lang="sv-SE"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9372600" y="365125"/>
            <a:ext cx="1714500" cy="5811838"/>
          </a:xfrm>
        </p:spPr>
        <p:txBody>
          <a:bodyPr vert="eaVert" rtlCol="0"/>
          <a:lstStyle/>
          <a:p>
            <a:pPr rtl="0"/>
            <a:r>
              <a:rPr lang="sv-SE" noProof="0"/>
              <a:t>Klicka här för att ändra mall för rubrikformat</a:t>
            </a:r>
            <a:endParaRPr lang="sv-SE" noProof="0" dirty="0"/>
          </a:p>
        </p:txBody>
      </p:sp>
      <p:sp>
        <p:nvSpPr>
          <p:cNvPr id="3" name="Platshållare 2 för vertikal text"/>
          <p:cNvSpPr>
            <a:spLocks noGrp="1"/>
          </p:cNvSpPr>
          <p:nvPr>
            <p:ph type="body" orient="vert" idx="1" hasCustomPrompt="1"/>
          </p:nvPr>
        </p:nvSpPr>
        <p:spPr>
          <a:xfrm>
            <a:off x="1104900" y="365125"/>
            <a:ext cx="8098896" cy="5811838"/>
          </a:xfrm>
        </p:spPr>
        <p:txBody>
          <a:bodyPr vert="eaVert" rtlCol="0"/>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4" name="Platshållare 3 för datum"/>
          <p:cNvSpPr>
            <a:spLocks noGrp="1"/>
          </p:cNvSpPr>
          <p:nvPr>
            <p:ph type="dt" sz="half" idx="10"/>
          </p:nvPr>
        </p:nvSpPr>
        <p:spPr/>
        <p:txBody>
          <a:bodyPr rtlCol="0"/>
          <a:lstStyle>
            <a:lvl1pPr>
              <a:defRPr/>
            </a:lvl1pPr>
          </a:lstStyle>
          <a:p>
            <a:fld id="{F49E6C87-33A0-4074-9F28-CC5ED762D656}" type="datetime1">
              <a:rPr lang="sv-SE" smtClean="0"/>
              <a:pPr/>
              <a:t>2019-11-12</a:t>
            </a:fld>
            <a:endParaRPr lang="sv-SE" dirty="0"/>
          </a:p>
        </p:txBody>
      </p:sp>
      <p:sp>
        <p:nvSpPr>
          <p:cNvPr id="5" name="Platshållare 4 för sidfot"/>
          <p:cNvSpPr>
            <a:spLocks noGrp="1"/>
          </p:cNvSpPr>
          <p:nvPr>
            <p:ph type="ftr" sz="quarter" idx="11"/>
          </p:nvPr>
        </p:nvSpPr>
        <p:spPr/>
        <p:txBody>
          <a:bodyPr rtlCol="0"/>
          <a:lstStyle/>
          <a:p>
            <a:pPr rtl="0"/>
            <a:endParaRPr lang="sv-SE" noProof="0" dirty="0"/>
          </a:p>
        </p:txBody>
      </p:sp>
      <p:sp>
        <p:nvSpPr>
          <p:cNvPr id="6" name="Platshållare 5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dirty="0"/>
          </a:p>
        </p:txBody>
      </p:sp>
      <p:grpSp>
        <p:nvGrpSpPr>
          <p:cNvPr id="7" name="Grupp 6"/>
          <p:cNvGrpSpPr/>
          <p:nvPr/>
        </p:nvGrpSpPr>
        <p:grpSpPr>
          <a:xfrm rot="5400000">
            <a:off x="6514047" y="3228843"/>
            <a:ext cx="5632704" cy="84403"/>
            <a:chOff x="1073150" y="1219201"/>
            <a:chExt cx="10058400" cy="63125"/>
          </a:xfrm>
        </p:grpSpPr>
        <p:cxnSp>
          <p:nvCxnSpPr>
            <p:cNvPr id="8" name="Rak koppling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Rak koppling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mall för rubrikformat</a:t>
            </a:r>
            <a:endParaRPr lang="sv-SE" noProof="0" dirty="0"/>
          </a:p>
        </p:txBody>
      </p:sp>
      <p:sp>
        <p:nvSpPr>
          <p:cNvPr id="3" name="Platshållare 2 för innehåll"/>
          <p:cNvSpPr>
            <a:spLocks noGrp="1"/>
          </p:cNvSpPr>
          <p:nvPr>
            <p:ph idx="1" hasCustomPrompt="1"/>
          </p:nvPr>
        </p:nvSpPr>
        <p:spPr/>
        <p:txBody>
          <a:bodyPr rtlCol="0"/>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4" name="Platshållare 3 för datum"/>
          <p:cNvSpPr>
            <a:spLocks noGrp="1"/>
          </p:cNvSpPr>
          <p:nvPr>
            <p:ph type="dt" sz="half" idx="10"/>
          </p:nvPr>
        </p:nvSpPr>
        <p:spPr/>
        <p:txBody>
          <a:bodyPr rtlCol="0"/>
          <a:lstStyle>
            <a:lvl1pPr>
              <a:defRPr/>
            </a:lvl1pPr>
          </a:lstStyle>
          <a:p>
            <a:fld id="{99AD6734-079F-442E-B3EB-C71CBE496705}" type="datetime1">
              <a:rPr lang="sv-SE" smtClean="0"/>
              <a:pPr/>
              <a:t>2019-11-12</a:t>
            </a:fld>
            <a:endParaRPr lang="sv-SE" dirty="0"/>
          </a:p>
        </p:txBody>
      </p:sp>
      <p:sp>
        <p:nvSpPr>
          <p:cNvPr id="5" name="Platshållare 4 för sidfot"/>
          <p:cNvSpPr>
            <a:spLocks noGrp="1"/>
          </p:cNvSpPr>
          <p:nvPr>
            <p:ph type="ftr" sz="quarter" idx="11"/>
          </p:nvPr>
        </p:nvSpPr>
        <p:spPr/>
        <p:txBody>
          <a:bodyPr rtlCol="0"/>
          <a:lstStyle/>
          <a:p>
            <a:pPr rtl="0"/>
            <a:endParaRPr lang="sv-SE" noProof="0" dirty="0"/>
          </a:p>
        </p:txBody>
      </p:sp>
      <p:sp>
        <p:nvSpPr>
          <p:cNvPr id="6" name="Platshållare 5 för bildnummer"/>
          <p:cNvSpPr>
            <a:spLocks noGrp="1"/>
          </p:cNvSpPr>
          <p:nvPr>
            <p:ph type="sldNum" sz="quarter" idx="12"/>
          </p:nvPr>
        </p:nvSpPr>
        <p:spPr/>
        <p:txBody>
          <a:bodyPr rtlCol="0"/>
          <a:lstStyle/>
          <a:p>
            <a:pPr algn="r"/>
            <a:fld id="{0FF54DE5-C571-48E8-A5BC-B369434E2F44}" type="slidenum">
              <a:rPr lang="sv-SE" smtClean="0"/>
              <a:pPr algn="r"/>
              <a:t>‹#›</a:t>
            </a:fld>
            <a:endParaRPr lang="sv-SE"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Rubrikbild med bild">
    <p:spTree>
      <p:nvGrpSpPr>
        <p:cNvPr id="1" name=""/>
        <p:cNvGrpSpPr/>
        <p:nvPr/>
      </p:nvGrpSpPr>
      <p:grpSpPr>
        <a:xfrm>
          <a:off x="0" y="0"/>
          <a:ext cx="0" cy="0"/>
          <a:chOff x="0" y="0"/>
          <a:chExt cx="0" cy="0"/>
        </a:xfrm>
      </p:grpSpPr>
      <p:grpSp>
        <p:nvGrpSpPr>
          <p:cNvPr id="13" name="Grupp 12"/>
          <p:cNvGrpSpPr/>
          <p:nvPr/>
        </p:nvGrpSpPr>
        <p:grpSpPr>
          <a:xfrm rot="10800000">
            <a:off x="0" y="5645510"/>
            <a:ext cx="12192000" cy="63125"/>
            <a:chOff x="507492" y="1501519"/>
            <a:chExt cx="8129016" cy="63125"/>
          </a:xfrm>
        </p:grpSpPr>
        <p:cxnSp>
          <p:nvCxnSpPr>
            <p:cNvPr id="17" name="Rak koppling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Rak koppling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upp 13"/>
          <p:cNvGrpSpPr/>
          <p:nvPr/>
        </p:nvGrpSpPr>
        <p:grpSpPr>
          <a:xfrm>
            <a:off x="0" y="1143000"/>
            <a:ext cx="12192000" cy="63125"/>
            <a:chOff x="507492" y="1501519"/>
            <a:chExt cx="8129016" cy="63125"/>
          </a:xfrm>
        </p:grpSpPr>
        <p:cxnSp>
          <p:nvCxnSpPr>
            <p:cNvPr id="15" name="Rak koppling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Rak koppling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ktangel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noProof="0" dirty="0"/>
          </a:p>
        </p:txBody>
      </p:sp>
      <p:sp>
        <p:nvSpPr>
          <p:cNvPr id="8" name="Rektangel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noProof="0" dirty="0"/>
          </a:p>
        </p:txBody>
      </p:sp>
      <p:sp>
        <p:nvSpPr>
          <p:cNvPr id="2" name="Rubrik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sv-SE" noProof="0"/>
              <a:t>Klicka här för att ändra mall för rubrikformat</a:t>
            </a:r>
            <a:endParaRPr lang="sv-SE" noProof="0" dirty="0"/>
          </a:p>
        </p:txBody>
      </p:sp>
      <p:sp>
        <p:nvSpPr>
          <p:cNvPr id="3" name="Underrubrik 2"/>
          <p:cNvSpPr>
            <a:spLocks noGrp="1"/>
          </p:cNvSpPr>
          <p:nvPr>
            <p:ph type="subTitle" idx="1" hasCustomPrompt="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r>
              <a:rPr lang="sv-SE" dirty="0"/>
              <a:t>Klicka här för att ändra format på underrubrik i bakgrunden</a:t>
            </a:r>
          </a:p>
        </p:txBody>
      </p:sp>
      <p:pic>
        <p:nvPicPr>
          <p:cNvPr id="10" name="Bild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Platshållare för bild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sv-SE" noProof="0"/>
              <a:t>Klicka på ikonen för att lägga till en bild</a:t>
            </a:r>
            <a:endParaRPr lang="sv-SE" noProof="0" dirty="0"/>
          </a:p>
        </p:txBody>
      </p:sp>
      <p:sp>
        <p:nvSpPr>
          <p:cNvPr id="19" name="Instruktionstext"/>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sv-SE" sz="1200" b="1" i="1" noProof="0" dirty="0">
                <a:latin typeface="Arial" pitchFamily="34" charset="0"/>
                <a:cs typeface="Arial" pitchFamily="34" charset="0"/>
              </a:rPr>
              <a:t>Obs!</a:t>
            </a:r>
          </a:p>
          <a:p>
            <a:pPr rtl="0"/>
            <a:r>
              <a:rPr lang="sv-SE" sz="1200" i="1" noProof="0" dirty="0">
                <a:latin typeface="Arial" pitchFamily="34" charset="0"/>
                <a:cs typeface="Arial" pitchFamily="34" charset="0"/>
              </a:rPr>
              <a:t>För att ändra den infogade bilden i denna bild, markerar du den infogade bilden och tar bort den. Klicka sedan på bildikonen i platshållaren för att infoga din egen bild.</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grpSp>
        <p:nvGrpSpPr>
          <p:cNvPr id="8" name="Grupp 7"/>
          <p:cNvGrpSpPr/>
          <p:nvPr/>
        </p:nvGrpSpPr>
        <p:grpSpPr>
          <a:xfrm>
            <a:off x="0" y="2514600"/>
            <a:ext cx="12192000" cy="3194035"/>
            <a:chOff x="647402" y="2514600"/>
            <a:chExt cx="10838688" cy="3194035"/>
          </a:xfrm>
        </p:grpSpPr>
        <p:grpSp>
          <p:nvGrpSpPr>
            <p:cNvPr id="9" name="Grupp 8"/>
            <p:cNvGrpSpPr/>
            <p:nvPr/>
          </p:nvGrpSpPr>
          <p:grpSpPr>
            <a:xfrm>
              <a:off x="647402" y="2514600"/>
              <a:ext cx="10838688" cy="63125"/>
              <a:chOff x="507492" y="1501519"/>
              <a:chExt cx="8129016" cy="63125"/>
            </a:xfrm>
          </p:grpSpPr>
          <p:cxnSp>
            <p:nvCxnSpPr>
              <p:cNvPr id="14" name="Rak koppling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Rak koppling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ktangulär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noProof="0" dirty="0"/>
            </a:p>
          </p:txBody>
        </p:sp>
        <p:grpSp>
          <p:nvGrpSpPr>
            <p:cNvPr id="11" name="Grupp 10"/>
            <p:cNvGrpSpPr/>
            <p:nvPr/>
          </p:nvGrpSpPr>
          <p:grpSpPr>
            <a:xfrm rot="10800000">
              <a:off x="647402" y="5645510"/>
              <a:ext cx="10838688" cy="63125"/>
              <a:chOff x="507492" y="1501519"/>
              <a:chExt cx="8129016" cy="63125"/>
            </a:xfrm>
          </p:grpSpPr>
          <p:cxnSp>
            <p:nvCxnSpPr>
              <p:cNvPr id="12" name="Rak koppling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Rak koppling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Rubrik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sv-SE" noProof="0"/>
              <a:t>Klicka här för att ändra mall för rubrikformat</a:t>
            </a:r>
            <a:endParaRPr lang="sv-SE" noProof="0" dirty="0"/>
          </a:p>
        </p:txBody>
      </p:sp>
      <p:sp>
        <p:nvSpPr>
          <p:cNvPr id="3" name="Platshållare 2 för text"/>
          <p:cNvSpPr>
            <a:spLocks noGrp="1"/>
          </p:cNvSpPr>
          <p:nvPr>
            <p:ph type="body" idx="1" hasCustomPrompt="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a:r>
              <a:rPr lang="sv-SE" dirty="0"/>
              <a:t>Klicka här för att ändra format på bakgrundstexten</a:t>
            </a:r>
          </a:p>
        </p:txBody>
      </p:sp>
      <p:sp>
        <p:nvSpPr>
          <p:cNvPr id="4" name="Platshållare 3 för datum"/>
          <p:cNvSpPr>
            <a:spLocks noGrp="1"/>
          </p:cNvSpPr>
          <p:nvPr>
            <p:ph type="dt" sz="half" idx="10"/>
          </p:nvPr>
        </p:nvSpPr>
        <p:spPr/>
        <p:txBody>
          <a:bodyPr rtlCol="0"/>
          <a:lstStyle>
            <a:lvl1pPr>
              <a:defRPr/>
            </a:lvl1pPr>
          </a:lstStyle>
          <a:p>
            <a:fld id="{711AFDDB-3D2C-4D30-A2D5-1EA94E79907F}" type="datetime1">
              <a:rPr lang="sv-SE" smtClean="0"/>
              <a:pPr/>
              <a:t>2019-11-12</a:t>
            </a:fld>
            <a:endParaRPr lang="sv-SE" dirty="0"/>
          </a:p>
        </p:txBody>
      </p:sp>
      <p:sp>
        <p:nvSpPr>
          <p:cNvPr id="5" name="Platshållare 4 för sidfot"/>
          <p:cNvSpPr>
            <a:spLocks noGrp="1"/>
          </p:cNvSpPr>
          <p:nvPr>
            <p:ph type="ftr" sz="quarter" idx="11"/>
          </p:nvPr>
        </p:nvSpPr>
        <p:spPr/>
        <p:txBody>
          <a:bodyPr rtlCol="0"/>
          <a:lstStyle/>
          <a:p>
            <a:pPr rtl="0"/>
            <a:endParaRPr lang="sv-SE" noProof="0" dirty="0"/>
          </a:p>
        </p:txBody>
      </p:sp>
      <p:sp>
        <p:nvSpPr>
          <p:cNvPr id="6" name="Platshållare 5 för bildnummer"/>
          <p:cNvSpPr>
            <a:spLocks noGrp="1"/>
          </p:cNvSpPr>
          <p:nvPr>
            <p:ph type="sldNum" sz="quarter" idx="12"/>
          </p:nvPr>
        </p:nvSpPr>
        <p:spPr/>
        <p:txBody>
          <a:bodyPr rtlCol="0"/>
          <a:lstStyle/>
          <a:p>
            <a:pPr algn="r"/>
            <a:fld id="{0FF54DE5-C571-48E8-A5BC-B369434E2F44}" type="slidenum">
              <a:rPr lang="sv-SE" smtClean="0"/>
              <a:pPr algn="r"/>
              <a:t>‹#›</a:t>
            </a:fld>
            <a:endParaRPr lang="sv-SE" dirty="0"/>
          </a:p>
        </p:txBody>
      </p:sp>
      <p:pic>
        <p:nvPicPr>
          <p:cNvPr id="7" name="Bild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mall för rubrikformat</a:t>
            </a:r>
            <a:endParaRPr lang="sv-SE" noProof="0" dirty="0"/>
          </a:p>
        </p:txBody>
      </p:sp>
      <p:sp>
        <p:nvSpPr>
          <p:cNvPr id="3" name="Platshållare 2 för innehåll"/>
          <p:cNvSpPr>
            <a:spLocks noGrp="1"/>
          </p:cNvSpPr>
          <p:nvPr>
            <p:ph sz="half" idx="1" hasCustomPrompt="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4" name="Platshållare 3 för innehåll"/>
          <p:cNvSpPr>
            <a:spLocks noGrp="1"/>
          </p:cNvSpPr>
          <p:nvPr>
            <p:ph sz="half" idx="2" hasCustomPrompt="1"/>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5" name="Platshållare 4 för datum"/>
          <p:cNvSpPr>
            <a:spLocks noGrp="1"/>
          </p:cNvSpPr>
          <p:nvPr>
            <p:ph type="dt" sz="half" idx="10"/>
          </p:nvPr>
        </p:nvSpPr>
        <p:spPr/>
        <p:txBody>
          <a:bodyPr rtlCol="0"/>
          <a:lstStyle>
            <a:lvl1pPr>
              <a:defRPr/>
            </a:lvl1pPr>
          </a:lstStyle>
          <a:p>
            <a:fld id="{652EC904-4A84-4569-852E-B074933B9139}" type="datetime1">
              <a:rPr lang="sv-SE" smtClean="0"/>
              <a:pPr/>
              <a:t>2019-11-12</a:t>
            </a:fld>
            <a:endParaRPr lang="sv-SE" dirty="0"/>
          </a:p>
        </p:txBody>
      </p:sp>
      <p:sp>
        <p:nvSpPr>
          <p:cNvPr id="6" name="Platshållare 5 för sidfot"/>
          <p:cNvSpPr>
            <a:spLocks noGrp="1"/>
          </p:cNvSpPr>
          <p:nvPr>
            <p:ph type="ftr" sz="quarter" idx="11"/>
          </p:nvPr>
        </p:nvSpPr>
        <p:spPr/>
        <p:txBody>
          <a:bodyPr rtlCol="0"/>
          <a:lstStyle/>
          <a:p>
            <a:pPr rtl="0"/>
            <a:endParaRPr lang="sv-SE" noProof="0" dirty="0"/>
          </a:p>
        </p:txBody>
      </p:sp>
      <p:sp>
        <p:nvSpPr>
          <p:cNvPr id="7" name="Platshållare 6 för bildnummer"/>
          <p:cNvSpPr>
            <a:spLocks noGrp="1"/>
          </p:cNvSpPr>
          <p:nvPr>
            <p:ph type="sldNum" sz="quarter" idx="12"/>
          </p:nvPr>
        </p:nvSpPr>
        <p:spPr/>
        <p:txBody>
          <a:bodyPr rtlCol="0"/>
          <a:lstStyle/>
          <a:p>
            <a:pPr algn="r"/>
            <a:fld id="{0FF54DE5-C571-48E8-A5BC-B369434E2F44}" type="slidenum">
              <a:rPr lang="sv-SE" smtClean="0"/>
              <a:pPr algn="r"/>
              <a:t>‹#›</a:t>
            </a:fld>
            <a:endParaRPr lang="sv-SE"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mall för rubrikformat</a:t>
            </a:r>
            <a:endParaRPr lang="sv-SE" noProof="0" dirty="0"/>
          </a:p>
        </p:txBody>
      </p:sp>
      <p:sp>
        <p:nvSpPr>
          <p:cNvPr id="3" name="Platshållare 2 för text"/>
          <p:cNvSpPr>
            <a:spLocks noGrp="1"/>
          </p:cNvSpPr>
          <p:nvPr>
            <p:ph type="body" idx="1" hasCustomPrompt="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sv-SE" dirty="0"/>
              <a:t>Klicka här för att ändra format på bakgrundstexten</a:t>
            </a:r>
          </a:p>
        </p:txBody>
      </p:sp>
      <p:sp>
        <p:nvSpPr>
          <p:cNvPr id="4" name="Platshållare 3 för innehåll"/>
          <p:cNvSpPr>
            <a:spLocks noGrp="1"/>
          </p:cNvSpPr>
          <p:nvPr>
            <p:ph sz="half" idx="2" hasCustomPrompt="1"/>
          </p:nvPr>
        </p:nvSpPr>
        <p:spPr>
          <a:xfrm>
            <a:off x="1104900" y="2424112"/>
            <a:ext cx="4919472" cy="3748088"/>
          </a:xfrm>
        </p:spPr>
        <p:txBody>
          <a:bodyPr rtlCol="0"/>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5" name="Platshållare 4 för text"/>
          <p:cNvSpPr>
            <a:spLocks noGrp="1"/>
          </p:cNvSpPr>
          <p:nvPr>
            <p:ph type="body" sz="quarter" idx="3" hasCustomPrompt="1"/>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a:r>
              <a:rPr lang="sv-SE" dirty="0"/>
              <a:t>Klicka här för att ändra format på bakgrundstexten</a:t>
            </a:r>
          </a:p>
        </p:txBody>
      </p:sp>
      <p:sp>
        <p:nvSpPr>
          <p:cNvPr id="6" name="Platshållare 5 för innehåll"/>
          <p:cNvSpPr>
            <a:spLocks noGrp="1"/>
          </p:cNvSpPr>
          <p:nvPr>
            <p:ph sz="quarter" idx="4" hasCustomPrompt="1"/>
          </p:nvPr>
        </p:nvSpPr>
        <p:spPr>
          <a:xfrm>
            <a:off x="6166110" y="2424112"/>
            <a:ext cx="4919472" cy="3748088"/>
          </a:xfrm>
        </p:spPr>
        <p:txBody>
          <a:bodyPr rtlCol="0"/>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7" name="Platshållare 6 för datum"/>
          <p:cNvSpPr>
            <a:spLocks noGrp="1"/>
          </p:cNvSpPr>
          <p:nvPr>
            <p:ph type="dt" sz="half" idx="10"/>
          </p:nvPr>
        </p:nvSpPr>
        <p:spPr/>
        <p:txBody>
          <a:bodyPr rtlCol="0"/>
          <a:lstStyle>
            <a:lvl1pPr>
              <a:defRPr/>
            </a:lvl1pPr>
          </a:lstStyle>
          <a:p>
            <a:fld id="{31941BFC-CA16-41A7-B940-B9317D53C1FD}" type="datetime1">
              <a:rPr lang="sv-SE" smtClean="0"/>
              <a:pPr/>
              <a:t>2019-11-12</a:t>
            </a:fld>
            <a:endParaRPr lang="sv-SE" dirty="0"/>
          </a:p>
        </p:txBody>
      </p:sp>
      <p:sp>
        <p:nvSpPr>
          <p:cNvPr id="8" name="Platshållare 7 för sidfot"/>
          <p:cNvSpPr>
            <a:spLocks noGrp="1"/>
          </p:cNvSpPr>
          <p:nvPr>
            <p:ph type="ftr" sz="quarter" idx="11"/>
          </p:nvPr>
        </p:nvSpPr>
        <p:spPr/>
        <p:txBody>
          <a:bodyPr rtlCol="0"/>
          <a:lstStyle/>
          <a:p>
            <a:pPr rtl="0"/>
            <a:endParaRPr lang="sv-SE" noProof="0" dirty="0"/>
          </a:p>
        </p:txBody>
      </p:sp>
      <p:sp>
        <p:nvSpPr>
          <p:cNvPr id="9" name="Platshållare 8 för bildnummer"/>
          <p:cNvSpPr>
            <a:spLocks noGrp="1"/>
          </p:cNvSpPr>
          <p:nvPr>
            <p:ph type="sldNum" sz="quarter" idx="12"/>
          </p:nvPr>
        </p:nvSpPr>
        <p:spPr/>
        <p:txBody>
          <a:bodyPr rtlCol="0"/>
          <a:lstStyle/>
          <a:p>
            <a:pPr algn="r"/>
            <a:fld id="{0FF54DE5-C571-48E8-A5BC-B369434E2F44}" type="slidenum">
              <a:rPr lang="sv-SE" smtClean="0"/>
              <a:pPr algn="r"/>
              <a:t>‹#›</a:t>
            </a:fld>
            <a:endParaRPr lang="sv-SE"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rtl="0"/>
            <a:r>
              <a:rPr lang="sv-SE" noProof="0"/>
              <a:t>Klicka här för att ändra mall för rubrikformat</a:t>
            </a:r>
            <a:endParaRPr lang="sv-SE" noProof="0" dirty="0"/>
          </a:p>
        </p:txBody>
      </p:sp>
      <p:sp>
        <p:nvSpPr>
          <p:cNvPr id="3" name="Platshållare 2 för datum"/>
          <p:cNvSpPr>
            <a:spLocks noGrp="1"/>
          </p:cNvSpPr>
          <p:nvPr>
            <p:ph type="dt" sz="half" idx="10"/>
          </p:nvPr>
        </p:nvSpPr>
        <p:spPr/>
        <p:txBody>
          <a:bodyPr rtlCol="0"/>
          <a:lstStyle>
            <a:lvl1pPr>
              <a:defRPr/>
            </a:lvl1pPr>
          </a:lstStyle>
          <a:p>
            <a:fld id="{F7C93DFD-E3F5-43D5-8EC7-AC80744040FB}" type="datetime1">
              <a:rPr lang="sv-SE" smtClean="0"/>
              <a:pPr/>
              <a:t>2019-11-12</a:t>
            </a:fld>
            <a:endParaRPr lang="sv-SE" dirty="0"/>
          </a:p>
        </p:txBody>
      </p:sp>
      <p:sp>
        <p:nvSpPr>
          <p:cNvPr id="4" name="Platshållare 3 för sidfot"/>
          <p:cNvSpPr>
            <a:spLocks noGrp="1"/>
          </p:cNvSpPr>
          <p:nvPr>
            <p:ph type="ftr" sz="quarter" idx="11"/>
          </p:nvPr>
        </p:nvSpPr>
        <p:spPr/>
        <p:txBody>
          <a:bodyPr rtlCol="0"/>
          <a:lstStyle/>
          <a:p>
            <a:pPr rtl="0"/>
            <a:endParaRPr lang="sv-SE" noProof="0" dirty="0"/>
          </a:p>
        </p:txBody>
      </p:sp>
      <p:sp>
        <p:nvSpPr>
          <p:cNvPr id="5" name="Platshållare 4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1 för datum"/>
          <p:cNvSpPr>
            <a:spLocks noGrp="1"/>
          </p:cNvSpPr>
          <p:nvPr>
            <p:ph type="dt" sz="half" idx="10"/>
          </p:nvPr>
        </p:nvSpPr>
        <p:spPr/>
        <p:txBody>
          <a:bodyPr rtlCol="0"/>
          <a:lstStyle>
            <a:lvl1pPr>
              <a:defRPr/>
            </a:lvl1pPr>
          </a:lstStyle>
          <a:p>
            <a:fld id="{B78B6D2F-B661-4E5D-B262-253DC1BFC4BC}" type="datetime1">
              <a:rPr lang="sv-SE" smtClean="0"/>
              <a:pPr/>
              <a:t>2019-11-12</a:t>
            </a:fld>
            <a:endParaRPr lang="sv-SE" dirty="0"/>
          </a:p>
        </p:txBody>
      </p:sp>
      <p:sp>
        <p:nvSpPr>
          <p:cNvPr id="3" name="Platshållare 2 för sidfot"/>
          <p:cNvSpPr>
            <a:spLocks noGrp="1"/>
          </p:cNvSpPr>
          <p:nvPr>
            <p:ph type="ftr" sz="quarter" idx="11"/>
          </p:nvPr>
        </p:nvSpPr>
        <p:spPr/>
        <p:txBody>
          <a:bodyPr rtlCol="0"/>
          <a:lstStyle/>
          <a:p>
            <a:pPr rtl="0"/>
            <a:endParaRPr lang="sv-SE" noProof="0" dirty="0"/>
          </a:p>
        </p:txBody>
      </p:sp>
      <p:sp>
        <p:nvSpPr>
          <p:cNvPr id="4" name="Platshållare 3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nchor="b"/>
          <a:lstStyle>
            <a:lvl1pPr algn="l" rtl="0">
              <a:defRPr sz="3200"/>
            </a:lvl1pPr>
          </a:lstStyle>
          <a:p>
            <a:pPr rtl="0"/>
            <a:r>
              <a:rPr lang="sv-SE" noProof="0"/>
              <a:t>Klicka här för att ändra mall för rubrikformat</a:t>
            </a:r>
            <a:endParaRPr lang="sv-SE" noProof="0" dirty="0"/>
          </a:p>
        </p:txBody>
      </p:sp>
      <p:sp>
        <p:nvSpPr>
          <p:cNvPr id="3" name="Platshållare 2 för innehåll"/>
          <p:cNvSpPr>
            <a:spLocks noGrp="1"/>
          </p:cNvSpPr>
          <p:nvPr>
            <p:ph idx="1" hasCustomPrompt="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p:txBody>
      </p:sp>
      <p:sp>
        <p:nvSpPr>
          <p:cNvPr id="4" name="Platshållare 3 för text"/>
          <p:cNvSpPr>
            <a:spLocks noGrp="1"/>
          </p:cNvSpPr>
          <p:nvPr>
            <p:ph type="body" sz="half" idx="2" hasCustomPrompt="1"/>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a:r>
              <a:rPr lang="sv-SE" dirty="0"/>
              <a:t>Klicka här för att ändra format på bakgrundstexten</a:t>
            </a:r>
          </a:p>
        </p:txBody>
      </p:sp>
      <p:sp>
        <p:nvSpPr>
          <p:cNvPr id="5" name="Platshållare 4 för datum"/>
          <p:cNvSpPr>
            <a:spLocks noGrp="1"/>
          </p:cNvSpPr>
          <p:nvPr>
            <p:ph type="dt" sz="half" idx="10"/>
          </p:nvPr>
        </p:nvSpPr>
        <p:spPr/>
        <p:txBody>
          <a:bodyPr rtlCol="0"/>
          <a:lstStyle>
            <a:lvl1pPr>
              <a:defRPr/>
            </a:lvl1pPr>
          </a:lstStyle>
          <a:p>
            <a:fld id="{72CB8F2B-A68A-45B7-846C-98E920671A39}" type="datetime1">
              <a:rPr lang="sv-SE" smtClean="0"/>
              <a:pPr/>
              <a:t>2019-11-12</a:t>
            </a:fld>
            <a:endParaRPr lang="sv-SE" dirty="0"/>
          </a:p>
        </p:txBody>
      </p:sp>
      <p:sp>
        <p:nvSpPr>
          <p:cNvPr id="6" name="Platshållare 5 för sidfot"/>
          <p:cNvSpPr>
            <a:spLocks noGrp="1"/>
          </p:cNvSpPr>
          <p:nvPr>
            <p:ph type="ftr" sz="quarter" idx="11"/>
          </p:nvPr>
        </p:nvSpPr>
        <p:spPr/>
        <p:txBody>
          <a:bodyPr rtlCol="0"/>
          <a:lstStyle/>
          <a:p>
            <a:pPr rtl="0"/>
            <a:endParaRPr lang="sv-SE" noProof="0" dirty="0"/>
          </a:p>
        </p:txBody>
      </p:sp>
      <p:sp>
        <p:nvSpPr>
          <p:cNvPr id="7" name="Platshållare 6 för bildnummer"/>
          <p:cNvSpPr>
            <a:spLocks noGrp="1"/>
          </p:cNvSpPr>
          <p:nvPr>
            <p:ph type="sldNum" sz="quarter" idx="12"/>
          </p:nvPr>
        </p:nvSpPr>
        <p:spPr/>
        <p:txBody>
          <a:bodyPr rtlCol="0"/>
          <a:lstStyle>
            <a:lvl1pPr algn="r">
              <a:defRPr/>
            </a:lvl1pPr>
          </a:lstStyle>
          <a:p>
            <a:fld id="{0FF54DE5-C571-48E8-A5BC-B369434E2F44}" type="slidenum">
              <a:rPr lang="sv-SE" smtClean="0"/>
              <a:pPr/>
              <a:t>‹#›</a:t>
            </a:fld>
            <a:endParaRPr lang="sv-SE"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Platshållare 1 för rubrik"/>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sv-SE" noProof="0" dirty="0"/>
              <a:t>Klicka här för att ändra format</a:t>
            </a:r>
          </a:p>
        </p:txBody>
      </p:sp>
      <p:sp>
        <p:nvSpPr>
          <p:cNvPr id="3" name="Platshållare 2 för text"/>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sv-SE" dirty="0"/>
              <a:t>Klicka här för att ändra format på bakgrundstexten</a:t>
            </a:r>
          </a:p>
          <a:p>
            <a:pPr lvl="1" rtl="0"/>
            <a:r>
              <a:rPr lang="sv-SE" noProof="0" dirty="0"/>
              <a:t>Nivå två</a:t>
            </a:r>
          </a:p>
          <a:p>
            <a:pPr lvl="2" rtl="0"/>
            <a:r>
              <a:rPr lang="sv-SE" noProof="0" dirty="0"/>
              <a:t>Nivå tre</a:t>
            </a:r>
          </a:p>
          <a:p>
            <a:pPr lvl="3" rtl="0"/>
            <a:r>
              <a:rPr lang="sv-SE" noProof="0" dirty="0"/>
              <a:t>Nivå fyra</a:t>
            </a:r>
          </a:p>
          <a:p>
            <a:pPr lvl="4" rtl="0"/>
            <a:r>
              <a:rPr lang="sv-SE" noProof="0" dirty="0"/>
              <a:t>Nivå fem</a:t>
            </a:r>
          </a:p>
          <a:p>
            <a:pPr lvl="5" rtl="0"/>
            <a:r>
              <a:rPr lang="sv-SE" noProof="0" dirty="0"/>
              <a:t>Nivå sex</a:t>
            </a:r>
          </a:p>
          <a:p>
            <a:pPr lvl="6" rtl="0"/>
            <a:r>
              <a:rPr lang="sv-SE" noProof="0" dirty="0"/>
              <a:t>Nivå sju</a:t>
            </a:r>
          </a:p>
          <a:p>
            <a:pPr lvl="7" rtl="0"/>
            <a:r>
              <a:rPr lang="sv-SE" noProof="0" dirty="0"/>
              <a:t>Nivå åtta</a:t>
            </a:r>
          </a:p>
          <a:p>
            <a:pPr lvl="8" rtl="0"/>
            <a:r>
              <a:rPr lang="sv-SE" noProof="0" dirty="0"/>
              <a:t>Nivå nio</a:t>
            </a:r>
          </a:p>
        </p:txBody>
      </p:sp>
      <p:sp>
        <p:nvSpPr>
          <p:cNvPr id="4" name="Platshållare 3 för datum"/>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43EC58A6-5BC1-4C40-8042-5DEDFC98B073}" type="datetime1">
              <a:rPr lang="sv-SE" smtClean="0"/>
              <a:pPr/>
              <a:t>2019-11-12</a:t>
            </a:fld>
            <a:endParaRPr lang="sv-SE" dirty="0"/>
          </a:p>
        </p:txBody>
      </p:sp>
      <p:sp>
        <p:nvSpPr>
          <p:cNvPr id="5" name="Platshållare 4 för sidfot"/>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sv-SE" noProof="0" dirty="0"/>
          </a:p>
        </p:txBody>
      </p:sp>
      <p:sp>
        <p:nvSpPr>
          <p:cNvPr id="6" name="Platshållare 5 för bildnummer"/>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pPr algn="r"/>
            <a:fld id="{0FF54DE5-C571-48E8-A5BC-B369434E2F44}" type="slidenum">
              <a:rPr lang="sv-SE" smtClean="0"/>
              <a:pPr algn="r"/>
              <a:t>‹#›</a:t>
            </a:fld>
            <a:endParaRPr lang="sv-SE" dirty="0"/>
          </a:p>
        </p:txBody>
      </p:sp>
      <p:grpSp>
        <p:nvGrpSpPr>
          <p:cNvPr id="15" name="Grupp 14"/>
          <p:cNvGrpSpPr/>
          <p:nvPr/>
        </p:nvGrpSpPr>
        <p:grpSpPr>
          <a:xfrm>
            <a:off x="1103376" y="1219201"/>
            <a:ext cx="9985248" cy="84403"/>
            <a:chOff x="1073150" y="1219201"/>
            <a:chExt cx="10058400" cy="63125"/>
          </a:xfrm>
        </p:grpSpPr>
        <p:cxnSp>
          <p:nvCxnSpPr>
            <p:cNvPr id="13" name="Rak koppling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Rak koppling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mailto:madeleine.ingmarstedt@svenskakyrkan.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ctrTitle"/>
          </p:nvPr>
        </p:nvSpPr>
        <p:spPr>
          <a:xfrm>
            <a:off x="191729" y="2292094"/>
            <a:ext cx="6647221" cy="2704779"/>
          </a:xfrm>
        </p:spPr>
        <p:txBody>
          <a:bodyPr rtlCol="0" anchor="ctr">
            <a:normAutofit/>
          </a:bodyPr>
          <a:lstStyle/>
          <a:p>
            <a:pPr algn="ctr" rtl="0"/>
            <a:r>
              <a:rPr lang="sv-SE" sz="3600" u="sng" dirty="0" smtClean="0"/>
              <a:t>Avesta-Grytnäs pastorat</a:t>
            </a:r>
            <a:r>
              <a:rPr lang="sv-SE" dirty="0" smtClean="0"/>
              <a:t/>
            </a:r>
            <a:br>
              <a:rPr lang="sv-SE" dirty="0" smtClean="0"/>
            </a:br>
            <a:r>
              <a:rPr lang="sv-SE" dirty="0" smtClean="0"/>
              <a:t/>
            </a:r>
            <a:br>
              <a:rPr lang="sv-SE" dirty="0" smtClean="0"/>
            </a:br>
            <a:r>
              <a:rPr lang="sv-SE" sz="3200" dirty="0" smtClean="0"/>
              <a:t>Grytnäs friskola </a:t>
            </a:r>
            <a:br>
              <a:rPr lang="sv-SE" sz="3200" dirty="0" smtClean="0"/>
            </a:br>
            <a:r>
              <a:rPr lang="sv-SE" sz="3200" dirty="0" smtClean="0"/>
              <a:t>&amp; </a:t>
            </a:r>
            <a:br>
              <a:rPr lang="sv-SE" sz="3200" dirty="0" smtClean="0"/>
            </a:br>
            <a:r>
              <a:rPr lang="sv-SE" sz="3200" dirty="0" smtClean="0"/>
              <a:t>förskolan junibacken</a:t>
            </a:r>
            <a:endParaRPr lang="sv-SE" sz="3200" dirty="0"/>
          </a:p>
        </p:txBody>
      </p:sp>
      <p:sp>
        <p:nvSpPr>
          <p:cNvPr id="7" name="Underrubrik 6"/>
          <p:cNvSpPr>
            <a:spLocks noGrp="1"/>
          </p:cNvSpPr>
          <p:nvPr>
            <p:ph type="subTitle" idx="1"/>
          </p:nvPr>
        </p:nvSpPr>
        <p:spPr/>
        <p:txBody>
          <a:bodyPr rtlCol="0"/>
          <a:lstStyle/>
          <a:p>
            <a:pPr algn="ctr" rtl="0"/>
            <a:endParaRPr lang="sv-SE" dirty="0"/>
          </a:p>
        </p:txBody>
      </p:sp>
      <p:pic>
        <p:nvPicPr>
          <p:cNvPr id="4" name="Platshållare för bild 3" descr="Öppen bok på bord, oskarpa hyllor med böcker i bakgrunden." title="Exempelbil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pic>
        <p:nvPicPr>
          <p:cNvPr id="8" name="Bildobjekt 7" descr="U:\Logotype\avestagrytnäs.logotyp\Till Word och PowerPoint\Ave_logo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45199" y="6060705"/>
            <a:ext cx="2448560" cy="474345"/>
          </a:xfrm>
          <a:prstGeom prst="rect">
            <a:avLst/>
          </a:prstGeom>
          <a:noFill/>
          <a:ln>
            <a:noFill/>
          </a:ln>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ubrik 12"/>
          <p:cNvSpPr>
            <a:spLocks noGrp="1"/>
          </p:cNvSpPr>
          <p:nvPr>
            <p:ph type="title"/>
          </p:nvPr>
        </p:nvSpPr>
        <p:spPr/>
        <p:txBody>
          <a:bodyPr rtlCol="0"/>
          <a:lstStyle/>
          <a:p>
            <a:pPr algn="ctr" rtl="0"/>
            <a:r>
              <a:rPr lang="sv-SE" dirty="0"/>
              <a:t>Förskolan Junibacken</a:t>
            </a:r>
          </a:p>
        </p:txBody>
      </p:sp>
      <p:sp>
        <p:nvSpPr>
          <p:cNvPr id="14" name="Platshållare för innehåll 13"/>
          <p:cNvSpPr>
            <a:spLocks noGrp="1"/>
          </p:cNvSpPr>
          <p:nvPr>
            <p:ph idx="1"/>
          </p:nvPr>
        </p:nvSpPr>
        <p:spPr/>
        <p:txBody>
          <a:bodyPr rtlCol="0">
            <a:normAutofit/>
          </a:bodyPr>
          <a:lstStyle/>
          <a:p>
            <a:pPr rtl="0"/>
            <a:r>
              <a:rPr lang="sv-SE" sz="2400" dirty="0"/>
              <a:t>1998 startade Grytnäs församling förskolan </a:t>
            </a:r>
            <a:r>
              <a:rPr lang="sv-SE" sz="2400" dirty="0" smtClean="0"/>
              <a:t>Killingen med ca 20 barn. Förskolan </a:t>
            </a:r>
            <a:r>
              <a:rPr lang="sv-SE" sz="2400" dirty="0"/>
              <a:t>nyttjade befintliga lokaler i Grytnäs församlingshem.</a:t>
            </a:r>
          </a:p>
          <a:p>
            <a:pPr rtl="0"/>
            <a:r>
              <a:rPr lang="sv-SE" sz="2400" dirty="0"/>
              <a:t>2006 startades en ny förskoleavdelning i befintliga </a:t>
            </a:r>
            <a:r>
              <a:rPr lang="sv-SE" sz="2400" dirty="0" smtClean="0"/>
              <a:t>lokaler i </a:t>
            </a:r>
            <a:r>
              <a:rPr lang="sv-SE" sz="2400" dirty="0"/>
              <a:t>Grytnäs </a:t>
            </a:r>
            <a:r>
              <a:rPr lang="sv-SE" sz="2400" dirty="0" smtClean="0"/>
              <a:t>prästgård</a:t>
            </a:r>
            <a:r>
              <a:rPr lang="sv-SE" sz="2400" dirty="0"/>
              <a:t>.</a:t>
            </a:r>
          </a:p>
          <a:p>
            <a:pPr rtl="0"/>
            <a:r>
              <a:rPr lang="sv-SE" sz="2400" dirty="0"/>
              <a:t>2008 utökades förskolan med ytterligare en avdelning vid prästgården.</a:t>
            </a:r>
          </a:p>
          <a:p>
            <a:pPr rtl="0"/>
            <a:r>
              <a:rPr lang="sv-SE" sz="2400" dirty="0" smtClean="0"/>
              <a:t>2015 samlokaliserades förskolan till Grytnäs prästgård</a:t>
            </a:r>
            <a:endParaRPr lang="sv-SE" sz="2400" dirty="0"/>
          </a:p>
          <a:p>
            <a:pPr rtl="0"/>
            <a:r>
              <a:rPr lang="sv-SE" sz="2400" dirty="0"/>
              <a:t>2019 har Förskolan Junibacken 5 avdelningar med ca 80 barn.</a:t>
            </a:r>
          </a:p>
          <a:p>
            <a:pPr rtl="0"/>
            <a:endParaRPr lang="sv-SE" dirty="0"/>
          </a:p>
          <a:p>
            <a:pPr rtl="0"/>
            <a:endParaRPr lang="sv-SE" dirty="0"/>
          </a:p>
        </p:txBody>
      </p:sp>
      <p:pic>
        <p:nvPicPr>
          <p:cNvPr id="4" name="Bildobjekt 3" descr="U:\Logotype\avestagrytnäs.logotyp\Till Word och PowerPoint\Ave_logo_RG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45199" y="6060705"/>
            <a:ext cx="2448560" cy="474345"/>
          </a:xfrm>
          <a:prstGeom prst="rect">
            <a:avLst/>
          </a:prstGeom>
          <a:noFill/>
          <a:ln>
            <a:noFill/>
          </a:ln>
        </p:spPr>
      </p:pic>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ubrik 12"/>
          <p:cNvSpPr>
            <a:spLocks noGrp="1"/>
          </p:cNvSpPr>
          <p:nvPr>
            <p:ph type="title"/>
          </p:nvPr>
        </p:nvSpPr>
        <p:spPr/>
        <p:txBody>
          <a:bodyPr rtlCol="0"/>
          <a:lstStyle/>
          <a:p>
            <a:pPr algn="ctr" rtl="0"/>
            <a:r>
              <a:rPr lang="sv-SE" dirty="0" err="1"/>
              <a:t>Grytnäs</a:t>
            </a:r>
            <a:r>
              <a:rPr lang="sv-SE" dirty="0"/>
              <a:t> friskola</a:t>
            </a:r>
          </a:p>
        </p:txBody>
      </p:sp>
      <p:sp>
        <p:nvSpPr>
          <p:cNvPr id="14" name="Platshållare för innehåll 13"/>
          <p:cNvSpPr>
            <a:spLocks noGrp="1"/>
          </p:cNvSpPr>
          <p:nvPr>
            <p:ph idx="1"/>
          </p:nvPr>
        </p:nvSpPr>
        <p:spPr/>
        <p:txBody>
          <a:bodyPr rtlCol="0">
            <a:normAutofit/>
          </a:bodyPr>
          <a:lstStyle/>
          <a:p>
            <a:r>
              <a:rPr lang="sv-SE" sz="2400" dirty="0"/>
              <a:t>2002 startade Grytnäs </a:t>
            </a:r>
            <a:r>
              <a:rPr lang="sv-SE" sz="2400" dirty="0" smtClean="0"/>
              <a:t>friskola. Huserade i hyrda lokaler med ca 40 elever. Undervisningen skedde i </a:t>
            </a:r>
            <a:r>
              <a:rPr lang="sv-SE" sz="2400" dirty="0"/>
              <a:t>B-form, </a:t>
            </a:r>
            <a:r>
              <a:rPr lang="sv-SE" sz="2400" dirty="0" smtClean="0"/>
              <a:t>dvs </a:t>
            </a:r>
            <a:r>
              <a:rPr lang="sv-SE" sz="2400" dirty="0"/>
              <a:t>ett flertal årskurser läser tillsammans med en lärare.</a:t>
            </a:r>
          </a:p>
          <a:p>
            <a:pPr rtl="0"/>
            <a:r>
              <a:rPr lang="sv-SE" sz="2400" dirty="0"/>
              <a:t>2015 togs beslut att flytta skolan till egna lokaler i Grytnäs </a:t>
            </a:r>
            <a:r>
              <a:rPr lang="sv-SE" sz="2400" dirty="0" smtClean="0"/>
              <a:t>församlingshem.</a:t>
            </a:r>
          </a:p>
          <a:p>
            <a:pPr rtl="0"/>
            <a:r>
              <a:rPr lang="sv-SE" sz="2400" dirty="0" smtClean="0"/>
              <a:t>2019 </a:t>
            </a:r>
            <a:r>
              <a:rPr lang="sv-SE" sz="2400" dirty="0"/>
              <a:t>har Grytnäs friskola 7 klasser och är </a:t>
            </a:r>
            <a:r>
              <a:rPr lang="sv-SE" sz="2400" dirty="0" smtClean="0"/>
              <a:t>en-</a:t>
            </a:r>
            <a:r>
              <a:rPr lang="sv-SE" sz="2400" dirty="0" err="1" smtClean="0"/>
              <a:t>parallellig</a:t>
            </a:r>
            <a:r>
              <a:rPr lang="sv-SE" sz="2400" dirty="0"/>
              <a:t>, </a:t>
            </a:r>
            <a:r>
              <a:rPr lang="sv-SE" sz="2400" dirty="0" smtClean="0"/>
              <a:t>en </a:t>
            </a:r>
            <a:r>
              <a:rPr lang="sv-SE" sz="2400" dirty="0"/>
              <a:t>klass per årskurs (förskoleklass – årskurs 6). Skolan har nu 116 elever.</a:t>
            </a:r>
          </a:p>
        </p:txBody>
      </p:sp>
      <p:pic>
        <p:nvPicPr>
          <p:cNvPr id="4" name="Bildobjekt 3" descr="U:\Logotype\avestagrytnäs.logotyp\Till Word och PowerPoint\Ave_logo_RG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45199" y="6060705"/>
            <a:ext cx="2448560" cy="474345"/>
          </a:xfrm>
          <a:prstGeom prst="rect">
            <a:avLst/>
          </a:prstGeom>
          <a:noFill/>
          <a:ln>
            <a:noFill/>
          </a:ln>
        </p:spPr>
      </p:pic>
    </p:spTree>
    <p:extLst>
      <p:ext uri="{BB962C8B-B14F-4D97-AF65-F5344CB8AC3E}">
        <p14:creationId xmlns:p14="http://schemas.microsoft.com/office/powerpoint/2010/main" val="2297830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Tillstånd</a:t>
            </a:r>
            <a:endParaRPr lang="sv-SE" dirty="0"/>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663161748"/>
              </p:ext>
            </p:extLst>
          </p:nvPr>
        </p:nvGraphicFramePr>
        <p:xfrm>
          <a:off x="1104900" y="1600200"/>
          <a:ext cx="9982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Bildobjekt 4" descr="U:\Logotype\avestagrytnäs.logotyp\Till Word och PowerPoint\Ave_logo_RGB.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245199" y="6060705"/>
            <a:ext cx="2448560" cy="474345"/>
          </a:xfrm>
          <a:prstGeom prst="rect">
            <a:avLst/>
          </a:prstGeom>
          <a:noFill/>
          <a:ln>
            <a:noFill/>
          </a:ln>
        </p:spPr>
      </p:pic>
    </p:spTree>
    <p:extLst>
      <p:ext uri="{BB962C8B-B14F-4D97-AF65-F5344CB8AC3E}">
        <p14:creationId xmlns:p14="http://schemas.microsoft.com/office/powerpoint/2010/main" val="2951101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ubrik 12"/>
          <p:cNvSpPr>
            <a:spLocks noGrp="1"/>
          </p:cNvSpPr>
          <p:nvPr>
            <p:ph type="title"/>
          </p:nvPr>
        </p:nvSpPr>
        <p:spPr/>
        <p:txBody>
          <a:bodyPr rtlCol="0"/>
          <a:lstStyle/>
          <a:p>
            <a:pPr algn="ctr" rtl="0"/>
            <a:r>
              <a:rPr lang="sv-SE" dirty="0" smtClean="0"/>
              <a:t>Skolpeng</a:t>
            </a:r>
            <a:endParaRPr lang="sv-SE" dirty="0"/>
          </a:p>
        </p:txBody>
      </p:sp>
      <p:sp>
        <p:nvSpPr>
          <p:cNvPr id="14" name="Platshållare för innehåll 13"/>
          <p:cNvSpPr>
            <a:spLocks noGrp="1"/>
          </p:cNvSpPr>
          <p:nvPr>
            <p:ph idx="1"/>
          </p:nvPr>
        </p:nvSpPr>
        <p:spPr/>
        <p:txBody>
          <a:bodyPr rtlCol="0">
            <a:normAutofit/>
          </a:bodyPr>
          <a:lstStyle/>
          <a:p>
            <a:r>
              <a:rPr lang="sv-SE" sz="2400" dirty="0"/>
              <a:t>Skolpeng betalas ut till fristående verksamheter av elevens hemkommun </a:t>
            </a:r>
          </a:p>
          <a:p>
            <a:r>
              <a:rPr lang="sv-SE" sz="2400" i="1" dirty="0" smtClean="0"/>
              <a:t>Likabehandlingsprincipen </a:t>
            </a:r>
            <a:r>
              <a:rPr lang="sv-SE" sz="2400" dirty="0"/>
              <a:t>- </a:t>
            </a:r>
            <a:r>
              <a:rPr lang="sv-SE" sz="2400" dirty="0" smtClean="0"/>
              <a:t>skolpeng ska </a:t>
            </a:r>
            <a:r>
              <a:rPr lang="sv-SE" sz="2400" dirty="0"/>
              <a:t>bestämmas efter samma grunder som kommunen tillämpar vid fördelning av resurser till sin egen förskola/skolan</a:t>
            </a:r>
            <a:r>
              <a:rPr lang="sv-SE" sz="2400" dirty="0" smtClean="0"/>
              <a:t>.</a:t>
            </a:r>
          </a:p>
          <a:p>
            <a:r>
              <a:rPr lang="sv-SE" sz="2400" dirty="0" smtClean="0"/>
              <a:t>Tilläggsbelopp – elever med särskilda behov. Ges efter individuell prövning.</a:t>
            </a:r>
            <a:endParaRPr lang="sv-SE" sz="2400" dirty="0"/>
          </a:p>
        </p:txBody>
      </p:sp>
      <p:pic>
        <p:nvPicPr>
          <p:cNvPr id="4" name="Bildobjekt 3" descr="U:\Logotype\avestagrytnäs.logotyp\Till Word och PowerPoint\Ave_logo_RGB.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45199" y="6060705"/>
            <a:ext cx="2448560" cy="474345"/>
          </a:xfrm>
          <a:prstGeom prst="rect">
            <a:avLst/>
          </a:prstGeom>
          <a:noFill/>
          <a:ln>
            <a:noFill/>
          </a:ln>
        </p:spPr>
      </p:pic>
    </p:spTree>
    <p:extLst>
      <p:ext uri="{BB962C8B-B14F-4D97-AF65-F5344CB8AC3E}">
        <p14:creationId xmlns:p14="http://schemas.microsoft.com/office/powerpoint/2010/main" val="196840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algn="ctr" rtl="0"/>
            <a:r>
              <a:rPr lang="sv-SE" dirty="0" smtClean="0"/>
              <a:t>Avesta-Grytnäs pastorat - intäkter</a:t>
            </a:r>
            <a:endParaRPr lang="en-US" dirty="0"/>
          </a:p>
        </p:txBody>
      </p:sp>
      <p:pic>
        <p:nvPicPr>
          <p:cNvPr id="13" name="Bildobjekt 12" descr="En bild som visar text, karta&#10;&#10;Automatiskt genererad beskrivning">
            <a:extLst>
              <a:ext uri="{FF2B5EF4-FFF2-40B4-BE49-F238E27FC236}">
                <a16:creationId xmlns:a16="http://schemas.microsoft.com/office/drawing/2014/main" id="{0936ABFB-99C0-A742-A484-94776FB979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900" y="1336012"/>
            <a:ext cx="9980682" cy="5284346"/>
          </a:xfrm>
          <a:prstGeom prst="rect">
            <a:avLst/>
          </a:prstGeom>
        </p:spPr>
      </p:pic>
      <p:pic>
        <p:nvPicPr>
          <p:cNvPr id="4" name="Bildobjekt 3" descr="U:\Logotype\avestagrytnäs.logotyp\Till Word och PowerPoint\Ave_logo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45199" y="6060705"/>
            <a:ext cx="2448560" cy="474345"/>
          </a:xfrm>
          <a:prstGeom prst="rect">
            <a:avLst/>
          </a:prstGeom>
          <a:noFill/>
          <a:ln>
            <a:noFill/>
          </a:ln>
        </p:spPr>
      </p:pic>
    </p:spTree>
    <p:extLst>
      <p:ext uri="{BB962C8B-B14F-4D97-AF65-F5344CB8AC3E}">
        <p14:creationId xmlns:p14="http://schemas.microsoft.com/office/powerpoint/2010/main" val="221633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rtlCol="0"/>
          <a:lstStyle/>
          <a:p>
            <a:pPr algn="ctr" rtl="0"/>
            <a:r>
              <a:rPr lang="sv-SE" dirty="0"/>
              <a:t>Ekonomisk översikt </a:t>
            </a:r>
            <a:r>
              <a:rPr lang="sv-SE" dirty="0" smtClean="0"/>
              <a:t>skola/förskola från 2002</a:t>
            </a:r>
            <a:endParaRPr lang="en-US" dirty="0"/>
          </a:p>
        </p:txBody>
      </p:sp>
      <p:graphicFrame>
        <p:nvGraphicFramePr>
          <p:cNvPr id="7" name="Diagram 6">
            <a:extLst>
              <a:ext uri="{FF2B5EF4-FFF2-40B4-BE49-F238E27FC236}">
                <a16:creationId xmlns:a16="http://schemas.microsoft.com/office/drawing/2014/main" id="{1B35B609-58F9-B744-B5FD-814B9224C15B}"/>
              </a:ext>
            </a:extLst>
          </p:cNvPr>
          <p:cNvGraphicFramePr>
            <a:graphicFrameLocks/>
          </p:cNvGraphicFramePr>
          <p:nvPr>
            <p:extLst>
              <p:ext uri="{D42A27DB-BD31-4B8C-83A1-F6EECF244321}">
                <p14:modId xmlns:p14="http://schemas.microsoft.com/office/powerpoint/2010/main" val="3706044079"/>
              </p:ext>
            </p:extLst>
          </p:nvPr>
        </p:nvGraphicFramePr>
        <p:xfrm>
          <a:off x="1007534" y="1503487"/>
          <a:ext cx="9688582" cy="4557218"/>
        </p:xfrm>
        <a:graphic>
          <a:graphicData uri="http://schemas.openxmlformats.org/drawingml/2006/chart">
            <c:chart xmlns:c="http://schemas.openxmlformats.org/drawingml/2006/chart" xmlns:r="http://schemas.openxmlformats.org/officeDocument/2006/relationships" r:id="rId3"/>
          </a:graphicData>
        </a:graphic>
      </p:graphicFrame>
      <p:pic>
        <p:nvPicPr>
          <p:cNvPr id="4" name="Bildobjekt 3" descr="U:\Logotype\avestagrytnäs.logotyp\Till Word och PowerPoint\Ave_logo_RGB.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245199" y="6060705"/>
            <a:ext cx="2448560" cy="474345"/>
          </a:xfrm>
          <a:prstGeom prst="rect">
            <a:avLst/>
          </a:prstGeom>
          <a:noFill/>
          <a:ln>
            <a:noFill/>
          </a:ln>
        </p:spPr>
      </p:pic>
    </p:spTree>
    <p:extLst>
      <p:ext uri="{BB962C8B-B14F-4D97-AF65-F5344CB8AC3E}">
        <p14:creationId xmlns:p14="http://schemas.microsoft.com/office/powerpoint/2010/main" val="4010278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5BD0A4-6E8D-7C47-9A13-961051FECB6C}"/>
              </a:ext>
            </a:extLst>
          </p:cNvPr>
          <p:cNvSpPr>
            <a:spLocks noGrp="1"/>
          </p:cNvSpPr>
          <p:nvPr>
            <p:ph type="title"/>
          </p:nvPr>
        </p:nvSpPr>
        <p:spPr/>
        <p:txBody>
          <a:bodyPr/>
          <a:lstStyle/>
          <a:p>
            <a:pPr algn="ctr"/>
            <a:r>
              <a:rPr lang="sv-SE" dirty="0"/>
              <a:t>Vill du veta mer?</a:t>
            </a:r>
          </a:p>
        </p:txBody>
      </p:sp>
      <p:sp>
        <p:nvSpPr>
          <p:cNvPr id="3" name="Platshållare för innehåll 2">
            <a:extLst>
              <a:ext uri="{FF2B5EF4-FFF2-40B4-BE49-F238E27FC236}">
                <a16:creationId xmlns:a16="http://schemas.microsoft.com/office/drawing/2014/main" id="{7FE3FF03-5A18-4541-A251-53C02B0AD5C5}"/>
              </a:ext>
            </a:extLst>
          </p:cNvPr>
          <p:cNvSpPr>
            <a:spLocks noGrp="1"/>
          </p:cNvSpPr>
          <p:nvPr>
            <p:ph idx="1"/>
          </p:nvPr>
        </p:nvSpPr>
        <p:spPr/>
        <p:txBody>
          <a:bodyPr/>
          <a:lstStyle/>
          <a:p>
            <a:pPr marL="0" indent="0">
              <a:buNone/>
            </a:pPr>
            <a:r>
              <a:rPr lang="sv-SE" dirty="0"/>
              <a:t>Vill du veta mer om </a:t>
            </a:r>
            <a:r>
              <a:rPr lang="sv-SE" dirty="0" smtClean="0"/>
              <a:t>Avesta-Grytnäs </a:t>
            </a:r>
            <a:r>
              <a:rPr lang="sv-SE" dirty="0"/>
              <a:t>pastorats skola och </a:t>
            </a:r>
            <a:r>
              <a:rPr lang="sv-SE" dirty="0" smtClean="0"/>
              <a:t>förskola är </a:t>
            </a:r>
            <a:r>
              <a:rPr lang="sv-SE" dirty="0"/>
              <a:t>du välkommen att kontakta:</a:t>
            </a:r>
          </a:p>
          <a:p>
            <a:pPr marL="0" indent="0">
              <a:buNone/>
            </a:pPr>
            <a:r>
              <a:rPr lang="sv-SE" dirty="0" smtClean="0"/>
              <a:t>Kyrkoherde Madeleine Ingmarstedt </a:t>
            </a:r>
            <a:r>
              <a:rPr lang="sv-SE" dirty="0" smtClean="0">
                <a:hlinkClick r:id="rId3"/>
              </a:rPr>
              <a:t>madeleine.ingmarstedt@svenskakyrkan.se</a:t>
            </a:r>
            <a:r>
              <a:rPr lang="sv-SE" dirty="0" smtClean="0"/>
              <a:t> </a:t>
            </a:r>
            <a:endParaRPr lang="sv-SE" dirty="0"/>
          </a:p>
          <a:p>
            <a:pPr marL="0" indent="0">
              <a:buNone/>
            </a:pPr>
            <a:endParaRPr lang="sv-SE" dirty="0"/>
          </a:p>
          <a:p>
            <a:pPr marL="0" indent="0" algn="ctr">
              <a:buNone/>
            </a:pPr>
            <a:endParaRPr lang="sv-SE" dirty="0"/>
          </a:p>
        </p:txBody>
      </p:sp>
      <p:pic>
        <p:nvPicPr>
          <p:cNvPr id="5" name="Bildobjekt 4">
            <a:extLst>
              <a:ext uri="{FF2B5EF4-FFF2-40B4-BE49-F238E27FC236}">
                <a16:creationId xmlns:a16="http://schemas.microsoft.com/office/drawing/2014/main" id="{55BE5C5D-BB06-8947-9713-D2A07890C20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13941" y="3435500"/>
            <a:ext cx="2121659" cy="901399"/>
          </a:xfrm>
          <a:prstGeom prst="rect">
            <a:avLst/>
          </a:prstGeom>
        </p:spPr>
      </p:pic>
      <p:pic>
        <p:nvPicPr>
          <p:cNvPr id="6" name="Bildobjekt 5" descr="U:\Logotype\avestagrytnäs.logotyp\Till Word och PowerPoint\Ave_logo_RGB.pn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17800" y="3766238"/>
            <a:ext cx="2448560" cy="474345"/>
          </a:xfrm>
          <a:prstGeom prst="rect">
            <a:avLst/>
          </a:prstGeom>
          <a:noFill/>
          <a:ln>
            <a:noFill/>
          </a:ln>
        </p:spPr>
      </p:pic>
    </p:spTree>
    <p:extLst>
      <p:ext uri="{BB962C8B-B14F-4D97-AF65-F5344CB8AC3E}">
        <p14:creationId xmlns:p14="http://schemas.microsoft.com/office/powerpoint/2010/main" val="389098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kademisk litteratur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9411666_TF03431380_TF03431380" id="{0E6D9336-851E-4E10-A8B9-338C776AD35B}" vid="{57C5BBC6-F690-4512-83DB-ADDD1937C03E}"/>
    </a:ext>
  </a:extLst>
</a:theme>
</file>

<file path=ppt/theme/theme2.xml><?xml version="1.0" encoding="utf-8"?>
<a:theme xmlns:a="http://schemas.openxmlformats.org/drawingml/2006/main" name="Office-te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schemas.openxmlformats.org/package/2006/metadata/core-properties"/>
    <ds:schemaRef ds:uri="http://schemas.microsoft.com/office/2006/documentManagement/types"/>
    <ds:schemaRef ds:uri="http://purl.org/dc/terms/"/>
    <ds:schemaRef ds:uri="http://purl.org/dc/elements/1.1/"/>
    <ds:schemaRef ds:uri="http://schemas.microsoft.com/office/2006/metadata/properties"/>
    <ds:schemaRef ds:uri="4873beb7-5857-4685-be1f-d57550cc96cc"/>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Akademisk litteratur 16x9</Template>
  <TotalTime>0</TotalTime>
  <Words>389</Words>
  <Application>Microsoft Office PowerPoint</Application>
  <PresentationFormat>Bredbild</PresentationFormat>
  <Paragraphs>42</Paragraphs>
  <Slides>8</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Arial</vt:lpstr>
      <vt:lpstr>Euphemia</vt:lpstr>
      <vt:lpstr>Plantagenet Cherokee</vt:lpstr>
      <vt:lpstr>Wingdings</vt:lpstr>
      <vt:lpstr>Akademisk litteratur 16x9</vt:lpstr>
      <vt:lpstr>Avesta-Grytnäs pastorat  Grytnäs friskola  &amp;  förskolan junibacken</vt:lpstr>
      <vt:lpstr>Förskolan Junibacken</vt:lpstr>
      <vt:lpstr>Grytnäs friskola</vt:lpstr>
      <vt:lpstr>Tillstånd</vt:lpstr>
      <vt:lpstr>Skolpeng</vt:lpstr>
      <vt:lpstr>Avesta-Grytnäs pastorat - intäkter</vt:lpstr>
      <vt:lpstr>Ekonomisk översikt skola/förskola från 2002</vt:lpstr>
      <vt:lpstr>Vill du veta 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2019-10-18T09:22:32Z</cp:lastPrinted>
  <dcterms:created xsi:type="dcterms:W3CDTF">2019-10-08T07:36:00Z</dcterms:created>
  <dcterms:modified xsi:type="dcterms:W3CDTF">2019-11-12T10:44:43Z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