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0AB-30F8-4C2A-AFC6-98A5A3D7F377}" type="datetimeFigureOut">
              <a:rPr lang="sv-SE" smtClean="0"/>
              <a:t>2019-11-12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5FD-B195-41EE-94E8-FFD568B9B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148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0AB-30F8-4C2A-AFC6-98A5A3D7F377}" type="datetimeFigureOut">
              <a:rPr lang="sv-SE" smtClean="0"/>
              <a:t>2019-11-12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5FD-B195-41EE-94E8-FFD568B9B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23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0AB-30F8-4C2A-AFC6-98A5A3D7F377}" type="datetimeFigureOut">
              <a:rPr lang="sv-SE" smtClean="0"/>
              <a:t>2019-11-12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5FD-B195-41EE-94E8-FFD568B9BE89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5338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0AB-30F8-4C2A-AFC6-98A5A3D7F377}" type="datetimeFigureOut">
              <a:rPr lang="sv-SE" smtClean="0"/>
              <a:t>2019-11-12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5FD-B195-41EE-94E8-FFD568B9B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1196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0AB-30F8-4C2A-AFC6-98A5A3D7F377}" type="datetimeFigureOut">
              <a:rPr lang="sv-SE" smtClean="0"/>
              <a:t>2019-11-12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5FD-B195-41EE-94E8-FFD568B9BE89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3772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0AB-30F8-4C2A-AFC6-98A5A3D7F377}" type="datetimeFigureOut">
              <a:rPr lang="sv-SE" smtClean="0"/>
              <a:t>2019-11-12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5FD-B195-41EE-94E8-FFD568B9B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3681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0AB-30F8-4C2A-AFC6-98A5A3D7F377}" type="datetimeFigureOut">
              <a:rPr lang="sv-SE" smtClean="0"/>
              <a:t>2019-11-12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5FD-B195-41EE-94E8-FFD568B9B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2633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0AB-30F8-4C2A-AFC6-98A5A3D7F377}" type="datetimeFigureOut">
              <a:rPr lang="sv-SE" smtClean="0"/>
              <a:t>2019-11-12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5FD-B195-41EE-94E8-FFD568B9B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261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0AB-30F8-4C2A-AFC6-98A5A3D7F377}" type="datetimeFigureOut">
              <a:rPr lang="sv-SE" smtClean="0"/>
              <a:t>2019-11-12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5FD-B195-41EE-94E8-FFD568B9B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0006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0AB-30F8-4C2A-AFC6-98A5A3D7F377}" type="datetimeFigureOut">
              <a:rPr lang="sv-SE" smtClean="0"/>
              <a:t>2019-11-12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5FD-B195-41EE-94E8-FFD568B9B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291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0AB-30F8-4C2A-AFC6-98A5A3D7F377}" type="datetimeFigureOut">
              <a:rPr lang="sv-SE" smtClean="0"/>
              <a:t>2019-11-12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5FD-B195-41EE-94E8-FFD568B9B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716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0AB-30F8-4C2A-AFC6-98A5A3D7F377}" type="datetimeFigureOut">
              <a:rPr lang="sv-SE" smtClean="0"/>
              <a:t>2019-11-12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5FD-B195-41EE-94E8-FFD568B9B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090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0AB-30F8-4C2A-AFC6-98A5A3D7F377}" type="datetimeFigureOut">
              <a:rPr lang="sv-SE" smtClean="0"/>
              <a:t>2019-11-12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5FD-B195-41EE-94E8-FFD568B9B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697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0AB-30F8-4C2A-AFC6-98A5A3D7F377}" type="datetimeFigureOut">
              <a:rPr lang="sv-SE" smtClean="0"/>
              <a:t>2019-11-12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5FD-B195-41EE-94E8-FFD568B9B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065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0AB-30F8-4C2A-AFC6-98A5A3D7F377}" type="datetimeFigureOut">
              <a:rPr lang="sv-SE" smtClean="0"/>
              <a:t>2019-11-12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5FD-B195-41EE-94E8-FFD568B9B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688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0AB-30F8-4C2A-AFC6-98A5A3D7F377}" type="datetimeFigureOut">
              <a:rPr lang="sv-SE" smtClean="0"/>
              <a:t>2019-11-12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5FD-B195-41EE-94E8-FFD568B9B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041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5C0AB-30F8-4C2A-AFC6-98A5A3D7F377}" type="datetimeFigureOut">
              <a:rPr lang="sv-SE" smtClean="0"/>
              <a:t>2019-11-12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BF25FD-B195-41EE-94E8-FFD568B9B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413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977BE6-EB21-46CF-A8F6-1C3B96FB5E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Hela </a:t>
            </a:r>
            <a:r>
              <a:rPr lang="sv-SE" dirty="0" err="1"/>
              <a:t>Heten</a:t>
            </a:r>
            <a:r>
              <a:rPr lang="sv-SE" dirty="0"/>
              <a:t> AB (</a:t>
            </a:r>
            <a:r>
              <a:rPr lang="sv-SE" dirty="0" err="1"/>
              <a:t>svb</a:t>
            </a:r>
            <a:r>
              <a:rPr lang="sv-SE" dirty="0"/>
              <a:t>)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E62C3DE-742C-4009-AB0C-90F8B2E80F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Ett socialt företag ägt av församlingen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154D6C3-A808-43CC-94AC-05C47E9C15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56" y="5482613"/>
            <a:ext cx="3025715" cy="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075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1E2F1C-DE90-4238-AB9C-41DDCD25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2018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751B9D-CC1C-4E26-8708-E31D31FE7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898108"/>
          </a:xfrm>
        </p:spPr>
        <p:txBody>
          <a:bodyPr/>
          <a:lstStyle/>
          <a:p>
            <a:r>
              <a:rPr lang="sv-SE" b="1" dirty="0"/>
              <a:t>Vad gör vi nu då?</a:t>
            </a:r>
          </a:p>
          <a:p>
            <a:endParaRPr lang="sv-SE" b="1" dirty="0"/>
          </a:p>
          <a:p>
            <a:r>
              <a:rPr lang="sv-SE" dirty="0"/>
              <a:t>Samarbetar med:</a:t>
            </a:r>
          </a:p>
          <a:p>
            <a:pPr lvl="1"/>
            <a:r>
              <a:rPr lang="sv-SE" dirty="0"/>
              <a:t>Hedemora kommun</a:t>
            </a:r>
          </a:p>
          <a:p>
            <a:pPr lvl="1"/>
            <a:r>
              <a:rPr lang="sv-SE" dirty="0"/>
              <a:t>Länsstyrelsen Dalarna</a:t>
            </a:r>
          </a:p>
          <a:p>
            <a:pPr lvl="1"/>
            <a:r>
              <a:rPr lang="sv-SE" dirty="0"/>
              <a:t>Församlingar och kyrkogårdsförvaltningar</a:t>
            </a:r>
          </a:p>
          <a:p>
            <a:pPr lvl="1"/>
            <a:r>
              <a:rPr lang="sv-SE" dirty="0"/>
              <a:t>Bönder</a:t>
            </a:r>
          </a:p>
          <a:p>
            <a:endParaRPr lang="sv-SE" b="1" dirty="0"/>
          </a:p>
          <a:p>
            <a:endParaRPr lang="sv-SE" b="1" dirty="0"/>
          </a:p>
          <a:p>
            <a:pPr lvl="1"/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964C890-CFCE-438E-8724-43D9619FF01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56" y="5482613"/>
            <a:ext cx="3025715" cy="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932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1E2F1C-DE90-4238-AB9C-41DDCD25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2018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751B9D-CC1C-4E26-8708-E31D31FE7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898108"/>
          </a:xfrm>
        </p:spPr>
        <p:txBody>
          <a:bodyPr/>
          <a:lstStyle/>
          <a:p>
            <a:r>
              <a:rPr lang="sv-SE" b="1" dirty="0"/>
              <a:t>Hedemora kommun</a:t>
            </a:r>
          </a:p>
          <a:p>
            <a:endParaRPr lang="sv-SE" b="1" dirty="0"/>
          </a:p>
          <a:p>
            <a:r>
              <a:rPr lang="sv-SE" dirty="0"/>
              <a:t>Djurtillsyn, fåraherde från Eritrea</a:t>
            </a:r>
          </a:p>
          <a:p>
            <a:r>
              <a:rPr lang="sv-SE" dirty="0"/>
              <a:t>Stängsling och röjning</a:t>
            </a:r>
          </a:p>
          <a:p>
            <a:r>
              <a:rPr lang="sv-SE" dirty="0"/>
              <a:t>Renovering och målning av lekplatser</a:t>
            </a:r>
          </a:p>
          <a:p>
            <a:r>
              <a:rPr lang="sv-SE" dirty="0"/>
              <a:t>Tillverkning och montering av informationstavlor</a:t>
            </a:r>
          </a:p>
          <a:p>
            <a:r>
              <a:rPr lang="sv-SE" dirty="0"/>
              <a:t>Byggnation av grillplats</a:t>
            </a:r>
          </a:p>
          <a:p>
            <a:endParaRPr lang="sv-SE" dirty="0"/>
          </a:p>
          <a:p>
            <a:endParaRPr lang="sv-SE" b="1" dirty="0"/>
          </a:p>
          <a:p>
            <a:pPr lvl="1"/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964C890-CFCE-438E-8724-43D9619FF01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56" y="5482613"/>
            <a:ext cx="3025715" cy="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135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1E2F1C-DE90-4238-AB9C-41DDCD25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2018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751B9D-CC1C-4E26-8708-E31D31FE7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898108"/>
          </a:xfrm>
        </p:spPr>
        <p:txBody>
          <a:bodyPr/>
          <a:lstStyle/>
          <a:p>
            <a:r>
              <a:rPr lang="sv-SE" b="1" dirty="0"/>
              <a:t>Länsstyrelsen Dalarna</a:t>
            </a:r>
          </a:p>
          <a:p>
            <a:endParaRPr lang="sv-SE" b="1" dirty="0"/>
          </a:p>
          <a:p>
            <a:r>
              <a:rPr lang="sv-SE" dirty="0"/>
              <a:t>Skötsel av fem naturreservat</a:t>
            </a:r>
          </a:p>
          <a:p>
            <a:r>
              <a:rPr lang="sv-SE" dirty="0"/>
              <a:t>Röjning i Engelska parken, Stjärnsund</a:t>
            </a:r>
          </a:p>
          <a:p>
            <a:endParaRPr lang="sv-SE" dirty="0"/>
          </a:p>
          <a:p>
            <a:endParaRPr lang="sv-SE" dirty="0"/>
          </a:p>
          <a:p>
            <a:endParaRPr lang="sv-SE" b="1" dirty="0"/>
          </a:p>
          <a:p>
            <a:pPr lvl="1"/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964C890-CFCE-438E-8724-43D9619FF01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56" y="5482613"/>
            <a:ext cx="3025715" cy="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111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1E2F1C-DE90-4238-AB9C-41DDCD25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2018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751B9D-CC1C-4E26-8708-E31D31FE7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898108"/>
          </a:xfrm>
        </p:spPr>
        <p:txBody>
          <a:bodyPr/>
          <a:lstStyle/>
          <a:p>
            <a:r>
              <a:rPr lang="sv-SE" b="1" dirty="0"/>
              <a:t>Församlingar och kyrkogårdsförvaltningar</a:t>
            </a:r>
          </a:p>
          <a:p>
            <a:endParaRPr lang="sv-SE" b="1" dirty="0"/>
          </a:p>
          <a:p>
            <a:r>
              <a:rPr lang="sv-SE" dirty="0"/>
              <a:t>Målningsarbeten</a:t>
            </a:r>
          </a:p>
          <a:p>
            <a:r>
              <a:rPr lang="sv-SE" dirty="0"/>
              <a:t>Storstädningar</a:t>
            </a:r>
          </a:p>
          <a:p>
            <a:r>
              <a:rPr lang="sv-SE" dirty="0"/>
              <a:t>Byggnationer</a:t>
            </a:r>
          </a:p>
          <a:p>
            <a:r>
              <a:rPr lang="sv-SE" dirty="0"/>
              <a:t>Dragprov och säkring av gravstenar på kyrkogårdar</a:t>
            </a:r>
          </a:p>
          <a:p>
            <a:endParaRPr lang="sv-SE" dirty="0"/>
          </a:p>
          <a:p>
            <a:endParaRPr lang="sv-SE" dirty="0"/>
          </a:p>
          <a:p>
            <a:endParaRPr lang="sv-SE" b="1" dirty="0"/>
          </a:p>
          <a:p>
            <a:pPr lvl="1"/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964C890-CFCE-438E-8724-43D9619FF01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56" y="5482613"/>
            <a:ext cx="3025715" cy="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44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1E2F1C-DE90-4238-AB9C-41DDCD25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2018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751B9D-CC1C-4E26-8708-E31D31FE7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898108"/>
          </a:xfrm>
        </p:spPr>
        <p:txBody>
          <a:bodyPr/>
          <a:lstStyle/>
          <a:p>
            <a:r>
              <a:rPr lang="sv-SE" b="1" dirty="0"/>
              <a:t>Bönder</a:t>
            </a:r>
          </a:p>
          <a:p>
            <a:endParaRPr lang="sv-SE" b="1" dirty="0"/>
          </a:p>
          <a:p>
            <a:r>
              <a:rPr lang="sv-SE" dirty="0"/>
              <a:t>Röjning av sly</a:t>
            </a:r>
          </a:p>
          <a:p>
            <a:r>
              <a:rPr lang="sv-SE" dirty="0"/>
              <a:t>Restaurering av gamla betesmarker</a:t>
            </a:r>
          </a:p>
          <a:p>
            <a:r>
              <a:rPr lang="sv-SE" dirty="0"/>
              <a:t>Djurskötsel, dräng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b="1" dirty="0"/>
          </a:p>
          <a:p>
            <a:pPr lvl="1"/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964C890-CFCE-438E-8724-43D9619FF01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56" y="5482613"/>
            <a:ext cx="3025715" cy="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385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1E2F1C-DE90-4238-AB9C-41DDCD25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2018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751B9D-CC1C-4E26-8708-E31D31FE7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898108"/>
          </a:xfrm>
        </p:spPr>
        <p:txBody>
          <a:bodyPr/>
          <a:lstStyle/>
          <a:p>
            <a:r>
              <a:rPr lang="sv-SE" b="1" dirty="0"/>
              <a:t>Cirkeln sluts och leden leder framåt</a:t>
            </a:r>
          </a:p>
          <a:p>
            <a:endParaRPr lang="sv-SE" b="1" dirty="0"/>
          </a:p>
          <a:p>
            <a:r>
              <a:rPr lang="sv-SE" dirty="0"/>
              <a:t>Församlingen ansöker om ESF-pengar via Jordbruksverket - beviljas</a:t>
            </a:r>
          </a:p>
          <a:p>
            <a:r>
              <a:rPr lang="sv-SE" dirty="0"/>
              <a:t>Vandringsled som verktyg för bättre mående</a:t>
            </a:r>
          </a:p>
          <a:p>
            <a:r>
              <a:rPr lang="sv-SE" i="1" dirty="0"/>
              <a:t>Leder som leder</a:t>
            </a:r>
            <a:r>
              <a:rPr lang="sv-SE" dirty="0"/>
              <a:t>, samverkan med socialtjänsten Hedemora kommun</a:t>
            </a:r>
          </a:p>
          <a:p>
            <a:r>
              <a:rPr lang="sv-SE" dirty="0"/>
              <a:t>Hela </a:t>
            </a:r>
            <a:r>
              <a:rPr lang="sv-SE" dirty="0" err="1"/>
              <a:t>Heten</a:t>
            </a:r>
            <a:r>
              <a:rPr lang="sv-SE" dirty="0"/>
              <a:t> står för gruppledning som betalas av projektpengar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b="1" dirty="0"/>
          </a:p>
          <a:p>
            <a:pPr lvl="1"/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964C890-CFCE-438E-8724-43D9619FF01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56" y="5482613"/>
            <a:ext cx="3025715" cy="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558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1E2F1C-DE90-4238-AB9C-41DDCD25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2019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751B9D-CC1C-4E26-8708-E31D31FE7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898108"/>
          </a:xfrm>
        </p:spPr>
        <p:txBody>
          <a:bodyPr/>
          <a:lstStyle/>
          <a:p>
            <a:r>
              <a:rPr lang="sv-SE" b="1" dirty="0"/>
              <a:t>Hela </a:t>
            </a:r>
            <a:r>
              <a:rPr lang="sv-SE" b="1" dirty="0" err="1"/>
              <a:t>Heten</a:t>
            </a:r>
            <a:r>
              <a:rPr lang="sv-SE" b="1" dirty="0"/>
              <a:t> på grön kvist</a:t>
            </a:r>
          </a:p>
          <a:p>
            <a:endParaRPr lang="sv-SE" b="1" dirty="0"/>
          </a:p>
          <a:p>
            <a:r>
              <a:rPr lang="sv-SE" dirty="0"/>
              <a:t>Ny kyrkoherde ärver visionen och vidareutvecklar den</a:t>
            </a:r>
          </a:p>
          <a:p>
            <a:r>
              <a:rPr lang="sv-SE" dirty="0"/>
              <a:t>Fler uppdrag från den nya större församlingen</a:t>
            </a:r>
          </a:p>
          <a:p>
            <a:r>
              <a:rPr lang="sv-SE" dirty="0"/>
              <a:t>Resultaten förbättras och ekonomin stärks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b="1" dirty="0"/>
          </a:p>
          <a:p>
            <a:pPr lvl="1"/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964C890-CFCE-438E-8724-43D9619FF01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56" y="5482613"/>
            <a:ext cx="3025715" cy="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396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1E2F1C-DE90-4238-AB9C-41DDCD25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Framtid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751B9D-CC1C-4E26-8708-E31D31FE7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898108"/>
          </a:xfrm>
        </p:spPr>
        <p:txBody>
          <a:bodyPr>
            <a:normAutofit/>
          </a:bodyPr>
          <a:lstStyle/>
          <a:p>
            <a:r>
              <a:rPr lang="sv-SE" b="1" dirty="0"/>
              <a:t>Nya möjligheter</a:t>
            </a:r>
          </a:p>
          <a:p>
            <a:endParaRPr lang="sv-SE" b="1" dirty="0"/>
          </a:p>
          <a:p>
            <a:r>
              <a:rPr lang="sv-SE" dirty="0"/>
              <a:t>Arbetsförmedlingen får regeringsuppdrag angående nationellt program med sysselsättningsfrämjande insatser som stimulerar till fler </a:t>
            </a:r>
            <a:r>
              <a:rPr lang="sv-SE" dirty="0" err="1"/>
              <a:t>arbetsintegrerande</a:t>
            </a:r>
            <a:r>
              <a:rPr lang="sv-SE" dirty="0"/>
              <a:t> sociala företag och stärker befintliga</a:t>
            </a:r>
          </a:p>
          <a:p>
            <a:r>
              <a:rPr lang="sv-SE" dirty="0"/>
              <a:t>Söker med hjälp av Västerås stift – beviljas</a:t>
            </a:r>
          </a:p>
          <a:p>
            <a:r>
              <a:rPr lang="sv-SE" dirty="0"/>
              <a:t>Församlingen ställer personal till förfogande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b="1" dirty="0"/>
          </a:p>
          <a:p>
            <a:pPr lvl="1"/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964C890-CFCE-438E-8724-43D9619FF01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56" y="5482613"/>
            <a:ext cx="3025715" cy="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544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1E2F1C-DE90-4238-AB9C-41DDCD25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2010-2011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751B9D-CC1C-4E26-8708-E31D31FE7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573643"/>
          </a:xfrm>
        </p:spPr>
        <p:txBody>
          <a:bodyPr/>
          <a:lstStyle/>
          <a:p>
            <a:r>
              <a:rPr lang="sv-SE" b="1" dirty="0"/>
              <a:t>Kyrkoherde Forshaga Susanne </a:t>
            </a:r>
            <a:r>
              <a:rPr lang="sv-SE" b="1" dirty="0" err="1"/>
              <a:t>Brännhammars</a:t>
            </a:r>
            <a:r>
              <a:rPr lang="sv-SE" b="1" dirty="0"/>
              <a:t> vision om pilgrimsled</a:t>
            </a:r>
          </a:p>
          <a:p>
            <a:endParaRPr lang="sv-SE" dirty="0"/>
          </a:p>
          <a:p>
            <a:r>
              <a:rPr lang="sv-SE" dirty="0"/>
              <a:t>Passera alla kommunens sju kyrkor</a:t>
            </a:r>
          </a:p>
          <a:p>
            <a:r>
              <a:rPr lang="sv-SE" dirty="0"/>
              <a:t>Binda samman Hedemora-</a:t>
            </a:r>
            <a:r>
              <a:rPr lang="sv-SE" dirty="0" err="1"/>
              <a:t>Garpenbergs</a:t>
            </a:r>
            <a:r>
              <a:rPr lang="sv-SE" dirty="0"/>
              <a:t> och Husby församlingar</a:t>
            </a:r>
          </a:p>
          <a:p>
            <a:r>
              <a:rPr lang="sv-SE" dirty="0"/>
              <a:t>Förena rörelse och andlighet</a:t>
            </a:r>
          </a:p>
          <a:p>
            <a:r>
              <a:rPr lang="sv-SE" dirty="0"/>
              <a:t>Naturturism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964C890-CFCE-438E-8724-43D9619FF01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56" y="5482613"/>
            <a:ext cx="3025715" cy="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77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1E2F1C-DE90-4238-AB9C-41DDCD25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2012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751B9D-CC1C-4E26-8708-E31D31FE7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986598"/>
          </a:xfrm>
        </p:spPr>
        <p:txBody>
          <a:bodyPr/>
          <a:lstStyle/>
          <a:p>
            <a:r>
              <a:rPr lang="sv-SE" b="1" dirty="0"/>
              <a:t>Skavsår och gemenskap</a:t>
            </a:r>
          </a:p>
          <a:p>
            <a:endParaRPr lang="sv-SE" b="1" dirty="0"/>
          </a:p>
          <a:p>
            <a:r>
              <a:rPr lang="sv-SE" dirty="0"/>
              <a:t>Ny kyrkoherde ärver visionen och vidareutvecklar den</a:t>
            </a:r>
          </a:p>
          <a:p>
            <a:r>
              <a:rPr lang="sv-SE" dirty="0"/>
              <a:t>Första vandringen</a:t>
            </a:r>
          </a:p>
          <a:p>
            <a:r>
              <a:rPr lang="sv-SE" dirty="0"/>
              <a:t>Sex dagar, 12 mil</a:t>
            </a:r>
          </a:p>
          <a:p>
            <a:r>
              <a:rPr lang="sv-SE" dirty="0"/>
              <a:t>Ca 25 deltagare</a:t>
            </a:r>
          </a:p>
          <a:p>
            <a:r>
              <a:rPr lang="sv-SE" dirty="0"/>
              <a:t>Samtal och tro</a:t>
            </a: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964C890-CFCE-438E-8724-43D9619FF01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56" y="5482613"/>
            <a:ext cx="3025715" cy="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045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1E2F1C-DE90-4238-AB9C-41DDCD25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2013-2014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751B9D-CC1C-4E26-8708-E31D31FE7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917848"/>
          </a:xfrm>
        </p:spPr>
        <p:txBody>
          <a:bodyPr/>
          <a:lstStyle/>
          <a:p>
            <a:r>
              <a:rPr lang="sv-SE" b="1" dirty="0"/>
              <a:t>Manna från himlen</a:t>
            </a:r>
          </a:p>
          <a:p>
            <a:endParaRPr lang="sv-SE" b="1" dirty="0"/>
          </a:p>
          <a:p>
            <a:r>
              <a:rPr lang="sv-SE" dirty="0"/>
              <a:t>Kontakt med Hedemora kommun om samverkan</a:t>
            </a:r>
          </a:p>
          <a:p>
            <a:r>
              <a:rPr lang="sv-SE" dirty="0"/>
              <a:t>162 800 kr från Södra Dalarnas Sparbank</a:t>
            </a:r>
          </a:p>
          <a:p>
            <a:r>
              <a:rPr lang="sv-SE" dirty="0"/>
              <a:t>Genomför projekt Grön Kraft tillsammans med Kraften, Hedemora kommun</a:t>
            </a:r>
          </a:p>
          <a:p>
            <a:r>
              <a:rPr lang="sv-SE" dirty="0"/>
              <a:t>Två mil Reservatsled</a:t>
            </a:r>
          </a:p>
          <a:p>
            <a:r>
              <a:rPr lang="sv-SE" dirty="0"/>
              <a:t>Två kilometer kulturhistorisk led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964C890-CFCE-438E-8724-43D9619FF01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56" y="5482613"/>
            <a:ext cx="3025715" cy="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1E2F1C-DE90-4238-AB9C-41DDCD25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2015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751B9D-CC1C-4E26-8708-E31D31FE7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898108"/>
          </a:xfrm>
        </p:spPr>
        <p:txBody>
          <a:bodyPr/>
          <a:lstStyle/>
          <a:p>
            <a:r>
              <a:rPr lang="sv-SE" b="1" dirty="0"/>
              <a:t>Leka bolag med andras pengar</a:t>
            </a:r>
          </a:p>
          <a:p>
            <a:endParaRPr lang="sv-SE" b="1" dirty="0"/>
          </a:p>
          <a:p>
            <a:r>
              <a:rPr lang="sv-SE" dirty="0"/>
              <a:t>Helheten startar som enhet inom församlingen</a:t>
            </a:r>
          </a:p>
          <a:p>
            <a:r>
              <a:rPr lang="sv-SE" dirty="0"/>
              <a:t>Anställer två personer med lönebidrag</a:t>
            </a:r>
          </a:p>
          <a:p>
            <a:r>
              <a:rPr lang="sv-SE" dirty="0"/>
              <a:t>Två praktikanter genom Fas 3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964C890-CFCE-438E-8724-43D9619FF01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56" y="5482613"/>
            <a:ext cx="3025715" cy="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875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1E2F1C-DE90-4238-AB9C-41DDCD25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2015 ännu mer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751B9D-CC1C-4E26-8708-E31D31FE7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898108"/>
          </a:xfrm>
        </p:spPr>
        <p:txBody>
          <a:bodyPr/>
          <a:lstStyle/>
          <a:p>
            <a:r>
              <a:rPr lang="sv-SE" b="1" dirty="0"/>
              <a:t>Västerås stift hjälper eller lurar oss</a:t>
            </a:r>
          </a:p>
          <a:p>
            <a:endParaRPr lang="sv-SE" b="1" dirty="0"/>
          </a:p>
          <a:p>
            <a:r>
              <a:rPr lang="sv-SE" dirty="0"/>
              <a:t>Stor utlysning från ESF (Europeiska Socialfonden)</a:t>
            </a:r>
          </a:p>
          <a:p>
            <a:r>
              <a:rPr lang="sv-SE" dirty="0"/>
              <a:t>Västerås stift hjälper oss med ansökan</a:t>
            </a:r>
          </a:p>
          <a:p>
            <a:r>
              <a:rPr lang="sv-SE" dirty="0"/>
              <a:t>Positivt besked i slutet av sommaren</a:t>
            </a:r>
          </a:p>
          <a:p>
            <a:r>
              <a:rPr lang="sv-SE" dirty="0"/>
              <a:t>12 000 000 kr – var det här bra eller dåligt?</a:t>
            </a:r>
          </a:p>
          <a:p>
            <a:r>
              <a:rPr lang="sv-SE" dirty="0"/>
              <a:t>Börjar arbetet i september, planerna på bolag läggs i malpåse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964C890-CFCE-438E-8724-43D9619FF01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56" y="5482613"/>
            <a:ext cx="3025715" cy="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060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1E2F1C-DE90-4238-AB9C-41DDCD25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2016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751B9D-CC1C-4E26-8708-E31D31FE7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898108"/>
          </a:xfrm>
        </p:spPr>
        <p:txBody>
          <a:bodyPr/>
          <a:lstStyle/>
          <a:p>
            <a:r>
              <a:rPr lang="sv-SE" b="1" dirty="0"/>
              <a:t>Kyrkoherden får kalla fötter</a:t>
            </a:r>
          </a:p>
          <a:p>
            <a:endParaRPr lang="sv-SE" b="1" dirty="0"/>
          </a:p>
          <a:p>
            <a:r>
              <a:rPr lang="sv-SE" dirty="0"/>
              <a:t>ESF-projektet rullar på, börja se behov av att kunna erbjuda anställningar</a:t>
            </a:r>
          </a:p>
          <a:p>
            <a:r>
              <a:rPr lang="sv-SE" dirty="0"/>
              <a:t>LAS-skräcken sätter in</a:t>
            </a:r>
          </a:p>
          <a:p>
            <a:r>
              <a:rPr lang="sv-SE" dirty="0"/>
              <a:t>Tankarna på att bilda bolag tas fram ur malpåsen</a:t>
            </a:r>
          </a:p>
          <a:p>
            <a:r>
              <a:rPr lang="sv-SE" dirty="0"/>
              <a:t>1 juli bildas Hela </a:t>
            </a:r>
            <a:r>
              <a:rPr lang="sv-SE" dirty="0" err="1"/>
              <a:t>Heten</a:t>
            </a:r>
            <a:r>
              <a:rPr lang="sv-SE" dirty="0"/>
              <a:t> AB (</a:t>
            </a:r>
            <a:r>
              <a:rPr lang="sv-SE" dirty="0" err="1"/>
              <a:t>svb</a:t>
            </a:r>
            <a:r>
              <a:rPr lang="sv-SE" dirty="0"/>
              <a:t>)</a:t>
            </a: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964C890-CFCE-438E-8724-43D9619FF01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56" y="5482613"/>
            <a:ext cx="3025715" cy="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569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1E2F1C-DE90-4238-AB9C-41DDCD25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2017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751B9D-CC1C-4E26-8708-E31D31FE7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898108"/>
          </a:xfrm>
        </p:spPr>
        <p:txBody>
          <a:bodyPr/>
          <a:lstStyle/>
          <a:p>
            <a:r>
              <a:rPr lang="sv-SE" b="1" dirty="0"/>
              <a:t>Växer så att det knakar och brakar</a:t>
            </a:r>
          </a:p>
          <a:p>
            <a:endParaRPr lang="sv-SE" b="1" dirty="0"/>
          </a:p>
          <a:p>
            <a:r>
              <a:rPr lang="sv-SE" dirty="0"/>
              <a:t>Många anställda</a:t>
            </a:r>
          </a:p>
          <a:p>
            <a:r>
              <a:rPr lang="sv-SE" dirty="0"/>
              <a:t>Många uppdrag</a:t>
            </a:r>
          </a:p>
          <a:p>
            <a:r>
              <a:rPr lang="sv-SE" dirty="0"/>
              <a:t>Många investeringar</a:t>
            </a:r>
          </a:p>
          <a:p>
            <a:r>
              <a:rPr lang="sv-SE" dirty="0"/>
              <a:t>Många snabba beslut, en del för snabba</a:t>
            </a: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964C890-CFCE-438E-8724-43D9619FF01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56" y="5482613"/>
            <a:ext cx="3025715" cy="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56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1E2F1C-DE90-4238-AB9C-41DDCD25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2018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751B9D-CC1C-4E26-8708-E31D31FE7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898108"/>
          </a:xfrm>
        </p:spPr>
        <p:txBody>
          <a:bodyPr/>
          <a:lstStyle/>
          <a:p>
            <a:r>
              <a:rPr lang="sv-SE" b="1" dirty="0"/>
              <a:t>Växtvärken mojnar</a:t>
            </a:r>
          </a:p>
          <a:p>
            <a:endParaRPr lang="sv-SE" b="1" dirty="0"/>
          </a:p>
          <a:p>
            <a:r>
              <a:rPr lang="sv-SE" dirty="0"/>
              <a:t>Mindre organisation</a:t>
            </a:r>
          </a:p>
          <a:p>
            <a:r>
              <a:rPr lang="sv-SE" dirty="0"/>
              <a:t>Församlingen tar större ansvar, församlingsanställd VD</a:t>
            </a:r>
          </a:p>
          <a:p>
            <a:r>
              <a:rPr lang="sv-SE" dirty="0"/>
              <a:t>Fler långsiktiga samarbeten etableras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b="1" dirty="0"/>
          </a:p>
          <a:p>
            <a:pPr lvl="1"/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964C890-CFCE-438E-8724-43D9619FF01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56" y="5482613"/>
            <a:ext cx="3025715" cy="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33753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370</TotalTime>
  <Words>424</Words>
  <Application>Microsoft Office PowerPoint</Application>
  <PresentationFormat>Bredbild</PresentationFormat>
  <Paragraphs>143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Fasett</vt:lpstr>
      <vt:lpstr>Hela Heten AB (svb)</vt:lpstr>
      <vt:lpstr>2010-2011</vt:lpstr>
      <vt:lpstr>2012</vt:lpstr>
      <vt:lpstr>2013-2014</vt:lpstr>
      <vt:lpstr>2015</vt:lpstr>
      <vt:lpstr>2015 ännu mer</vt:lpstr>
      <vt:lpstr>2016</vt:lpstr>
      <vt:lpstr>2017</vt:lpstr>
      <vt:lpstr>2018</vt:lpstr>
      <vt:lpstr>2018</vt:lpstr>
      <vt:lpstr>2018</vt:lpstr>
      <vt:lpstr>2018</vt:lpstr>
      <vt:lpstr>2018</vt:lpstr>
      <vt:lpstr>2018</vt:lpstr>
      <vt:lpstr>2018</vt:lpstr>
      <vt:lpstr>2019</vt:lpstr>
      <vt:lpstr>Framtid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Helheten</dc:title>
  <dc:creator>K.P</dc:creator>
  <cp:lastModifiedBy>Sofia Gunnarsson</cp:lastModifiedBy>
  <cp:revision>25</cp:revision>
  <dcterms:created xsi:type="dcterms:W3CDTF">2019-10-15T17:22:21Z</dcterms:created>
  <dcterms:modified xsi:type="dcterms:W3CDTF">2019-11-12T10:45:59Z</dcterms:modified>
</cp:coreProperties>
</file>