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61" r:id="rId4"/>
    <p:sldId id="258" r:id="rId5"/>
    <p:sldId id="260" r:id="rId6"/>
    <p:sldId id="259" r:id="rId7"/>
  </p:sldIdLst>
  <p:sldSz cx="18288000" cy="10287000"/>
  <p:notesSz cx="6858000" cy="9144000"/>
  <p:embeddedFontLst>
    <p:embeddedFont>
      <p:font typeface="Arial Bold" panose="020B0604020202020204" charset="0"/>
      <p:regular r:id="rId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95B148-D527-40B2-BEA5-1452C0ED5026}" v="56" dt="2025-04-30T12:13:27.2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skar Lindberg" userId="66d3adb4-2021-4648-821a-5ea97fc38b0a" providerId="ADAL" clId="{9B95B148-D527-40B2-BEA5-1452C0ED5026}"/>
    <pc:docChg chg="undo redo custSel addSld modSld sldOrd">
      <pc:chgData name="Oskar Lindberg" userId="66d3adb4-2021-4648-821a-5ea97fc38b0a" providerId="ADAL" clId="{9B95B148-D527-40B2-BEA5-1452C0ED5026}" dt="2025-05-05T09:32:59.045" v="5356" actId="14100"/>
      <pc:docMkLst>
        <pc:docMk/>
      </pc:docMkLst>
      <pc:sldChg chg="modSp mod">
        <pc:chgData name="Oskar Lindberg" userId="66d3adb4-2021-4648-821a-5ea97fc38b0a" providerId="ADAL" clId="{9B95B148-D527-40B2-BEA5-1452C0ED5026}" dt="2025-04-30T10:34:56.177" v="5227" actId="20577"/>
        <pc:sldMkLst>
          <pc:docMk/>
          <pc:sldMk cId="0" sldId="256"/>
        </pc:sldMkLst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6"/>
            <ac:spMk id="2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6"/>
            <ac:spMk id="3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6"/>
            <ac:spMk id="4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6"/>
            <ac:spMk id="5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30T09:55:29.447" v="5185" actId="20577"/>
          <ac:spMkLst>
            <pc:docMk/>
            <pc:sldMk cId="0" sldId="256"/>
            <ac:spMk id="6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8:13:55.761" v="2939" actId="20577"/>
          <ac:spMkLst>
            <pc:docMk/>
            <pc:sldMk cId="0" sldId="256"/>
            <ac:spMk id="7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30T10:34:56.177" v="5227" actId="20577"/>
          <ac:spMkLst>
            <pc:docMk/>
            <pc:sldMk cId="0" sldId="256"/>
            <ac:spMk id="8" creationId="{00000000-0000-0000-0000-000000000000}"/>
          </ac:spMkLst>
        </pc:spChg>
      </pc:sldChg>
      <pc:sldChg chg="addSp delSp modSp mod">
        <pc:chgData name="Oskar Lindberg" userId="66d3adb4-2021-4648-821a-5ea97fc38b0a" providerId="ADAL" clId="{9B95B148-D527-40B2-BEA5-1452C0ED5026}" dt="2025-04-30T09:59:44.013" v="5225" actId="20577"/>
        <pc:sldMkLst>
          <pc:docMk/>
          <pc:sldMk cId="0" sldId="257"/>
        </pc:sldMkLst>
        <pc:spChg chg="mod">
          <ac:chgData name="Oskar Lindberg" userId="66d3adb4-2021-4648-821a-5ea97fc38b0a" providerId="ADAL" clId="{9B95B148-D527-40B2-BEA5-1452C0ED5026}" dt="2025-04-30T09:59:44.013" v="5225" actId="20577"/>
          <ac:spMkLst>
            <pc:docMk/>
            <pc:sldMk cId="0" sldId="257"/>
            <ac:spMk id="5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9T06:25:58.285" v="5105" actId="20577"/>
          <ac:spMkLst>
            <pc:docMk/>
            <pc:sldMk cId="0" sldId="257"/>
            <ac:spMk id="6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7"/>
            <ac:spMk id="7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7"/>
            <ac:spMk id="8" creationId="{00000000-0000-0000-0000-000000000000}"/>
          </ac:spMkLst>
        </pc:spChg>
        <pc:picChg chg="add mod">
          <ac:chgData name="Oskar Lindberg" userId="66d3adb4-2021-4648-821a-5ea97fc38b0a" providerId="ADAL" clId="{9B95B148-D527-40B2-BEA5-1452C0ED5026}" dt="2025-04-28T13:58:17.568" v="5040" actId="14861"/>
          <ac:picMkLst>
            <pc:docMk/>
            <pc:sldMk cId="0" sldId="257"/>
            <ac:picMk id="9" creationId="{3BAA4127-9723-73E1-79CA-B9565A73E3A4}"/>
          </ac:picMkLst>
        </pc:picChg>
        <pc:picChg chg="add mod">
          <ac:chgData name="Oskar Lindberg" userId="66d3adb4-2021-4648-821a-5ea97fc38b0a" providerId="ADAL" clId="{9B95B148-D527-40B2-BEA5-1452C0ED5026}" dt="2025-04-28T13:58:28.547" v="5042" actId="14861"/>
          <ac:picMkLst>
            <pc:docMk/>
            <pc:sldMk cId="0" sldId="257"/>
            <ac:picMk id="11" creationId="{599DEA99-0A83-A5B3-2FCD-9E69752F843F}"/>
          </ac:picMkLst>
        </pc:picChg>
        <pc:picChg chg="add mod">
          <ac:chgData name="Oskar Lindberg" userId="66d3adb4-2021-4648-821a-5ea97fc38b0a" providerId="ADAL" clId="{9B95B148-D527-40B2-BEA5-1452C0ED5026}" dt="2025-04-28T13:58:23.269" v="5041" actId="14861"/>
          <ac:picMkLst>
            <pc:docMk/>
            <pc:sldMk cId="0" sldId="257"/>
            <ac:picMk id="12" creationId="{012DF8A4-6E98-1FD6-3D04-85B2176FACB1}"/>
          </ac:picMkLst>
        </pc:picChg>
      </pc:sldChg>
      <pc:sldChg chg="addSp delSp modSp mod ord">
        <pc:chgData name="Oskar Lindberg" userId="66d3adb4-2021-4648-821a-5ea97fc38b0a" providerId="ADAL" clId="{9B95B148-D527-40B2-BEA5-1452C0ED5026}" dt="2025-05-05T09:32:59.045" v="5356" actId="14100"/>
        <pc:sldMkLst>
          <pc:docMk/>
          <pc:sldMk cId="0" sldId="258"/>
        </pc:sldMkLst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8"/>
            <ac:spMk id="2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9T06:26:06.440" v="5109" actId="20577"/>
          <ac:spMkLst>
            <pc:docMk/>
            <pc:sldMk cId="0" sldId="258"/>
            <ac:spMk id="3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30T12:14:52.551" v="5280" actId="6549"/>
          <ac:spMkLst>
            <pc:docMk/>
            <pc:sldMk cId="0" sldId="258"/>
            <ac:spMk id="4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12:09:43.798" v="4209" actId="404"/>
          <ac:spMkLst>
            <pc:docMk/>
            <pc:sldMk cId="0" sldId="258"/>
            <ac:spMk id="6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8"/>
            <ac:spMk id="7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8"/>
            <ac:spMk id="8" creationId="{00000000-0000-0000-0000-000000000000}"/>
          </ac:spMkLst>
        </pc:spChg>
        <pc:graphicFrameChg chg="add mod">
          <ac:chgData name="Oskar Lindberg" userId="66d3adb4-2021-4648-821a-5ea97fc38b0a" providerId="ADAL" clId="{9B95B148-D527-40B2-BEA5-1452C0ED5026}" dt="2025-04-28T13:25:11.633" v="4781" actId="1035"/>
          <ac:graphicFrameMkLst>
            <pc:docMk/>
            <pc:sldMk cId="0" sldId="258"/>
            <ac:graphicFrameMk id="11" creationId="{948E8322-2FA1-AA5B-6765-710E1D830E34}"/>
          </ac:graphicFrameMkLst>
        </pc:graphicFrameChg>
        <pc:picChg chg="add mod">
          <ac:chgData name="Oskar Lindberg" userId="66d3adb4-2021-4648-821a-5ea97fc38b0a" providerId="ADAL" clId="{9B95B148-D527-40B2-BEA5-1452C0ED5026}" dt="2025-04-28T13:58:40.972" v="5043" actId="14861"/>
          <ac:picMkLst>
            <pc:docMk/>
            <pc:sldMk cId="0" sldId="258"/>
            <ac:picMk id="5" creationId="{F4C18720-3143-4410-00A3-E017857EEEE7}"/>
          </ac:picMkLst>
        </pc:picChg>
        <pc:picChg chg="add mod">
          <ac:chgData name="Oskar Lindberg" userId="66d3adb4-2021-4648-821a-5ea97fc38b0a" providerId="ADAL" clId="{9B95B148-D527-40B2-BEA5-1452C0ED5026}" dt="2025-04-28T13:58:40.972" v="5043" actId="14861"/>
          <ac:picMkLst>
            <pc:docMk/>
            <pc:sldMk cId="0" sldId="258"/>
            <ac:picMk id="9" creationId="{D1441DFC-2A83-5029-821F-4FA2AB80B086}"/>
          </ac:picMkLst>
        </pc:picChg>
        <pc:picChg chg="add mod">
          <ac:chgData name="Oskar Lindberg" userId="66d3adb4-2021-4648-821a-5ea97fc38b0a" providerId="ADAL" clId="{9B95B148-D527-40B2-BEA5-1452C0ED5026}" dt="2025-05-05T09:32:59.045" v="5356" actId="14100"/>
          <ac:picMkLst>
            <pc:docMk/>
            <pc:sldMk cId="0" sldId="258"/>
            <ac:picMk id="10" creationId="{EF7624B9-279A-E564-A47E-16D3D3FE4BDD}"/>
          </ac:picMkLst>
        </pc:picChg>
        <pc:picChg chg="add mod">
          <ac:chgData name="Oskar Lindberg" userId="66d3adb4-2021-4648-821a-5ea97fc38b0a" providerId="ADAL" clId="{9B95B148-D527-40B2-BEA5-1452C0ED5026}" dt="2025-04-29T13:26:07.604" v="5132" actId="1076"/>
          <ac:picMkLst>
            <pc:docMk/>
            <pc:sldMk cId="0" sldId="258"/>
            <ac:picMk id="12" creationId="{06A8B09E-AC0A-C3FD-8847-77644116A3A8}"/>
          </ac:picMkLst>
        </pc:picChg>
        <pc:picChg chg="add mod">
          <ac:chgData name="Oskar Lindberg" userId="66d3adb4-2021-4648-821a-5ea97fc38b0a" providerId="ADAL" clId="{9B95B148-D527-40B2-BEA5-1452C0ED5026}" dt="2025-05-05T09:32:26.367" v="5351" actId="1076"/>
          <ac:picMkLst>
            <pc:docMk/>
            <pc:sldMk cId="0" sldId="258"/>
            <ac:picMk id="13" creationId="{C6ACEDE1-AA6D-7044-5D5A-4DEEEC1B9180}"/>
          </ac:picMkLst>
        </pc:picChg>
        <pc:picChg chg="add mod">
          <ac:chgData name="Oskar Lindberg" userId="66d3adb4-2021-4648-821a-5ea97fc38b0a" providerId="ADAL" clId="{9B95B148-D527-40B2-BEA5-1452C0ED5026}" dt="2025-04-28T13:25:11.633" v="4781" actId="1035"/>
          <ac:picMkLst>
            <pc:docMk/>
            <pc:sldMk cId="0" sldId="258"/>
            <ac:picMk id="23" creationId="{95717345-6FD0-CF3A-53B6-3B7A9D95FE31}"/>
          </ac:picMkLst>
        </pc:picChg>
        <pc:picChg chg="add mod">
          <ac:chgData name="Oskar Lindberg" userId="66d3adb4-2021-4648-821a-5ea97fc38b0a" providerId="ADAL" clId="{9B95B148-D527-40B2-BEA5-1452C0ED5026}" dt="2025-05-05T09:32:42.001" v="5355" actId="1076"/>
          <ac:picMkLst>
            <pc:docMk/>
            <pc:sldMk cId="0" sldId="258"/>
            <ac:picMk id="25" creationId="{0B3636AC-0BA4-CC38-C4E4-9A332A1877E5}"/>
          </ac:picMkLst>
        </pc:picChg>
        <pc:picChg chg="add mod">
          <ac:chgData name="Oskar Lindberg" userId="66d3adb4-2021-4648-821a-5ea97fc38b0a" providerId="ADAL" clId="{9B95B148-D527-40B2-BEA5-1452C0ED5026}" dt="2025-04-29T13:25:34.554" v="5121" actId="1076"/>
          <ac:picMkLst>
            <pc:docMk/>
            <pc:sldMk cId="0" sldId="258"/>
            <ac:picMk id="28" creationId="{FB0180B9-DDAD-9D5D-AFD5-F2C838BCEF8E}"/>
          </ac:picMkLst>
        </pc:picChg>
        <pc:picChg chg="add del mod">
          <ac:chgData name="Oskar Lindberg" userId="66d3adb4-2021-4648-821a-5ea97fc38b0a" providerId="ADAL" clId="{9B95B148-D527-40B2-BEA5-1452C0ED5026}" dt="2025-05-05T05:51:15.788" v="5344" actId="478"/>
          <ac:picMkLst>
            <pc:docMk/>
            <pc:sldMk cId="0" sldId="258"/>
            <ac:picMk id="30" creationId="{674887AF-5009-231E-44A1-EE16530427A8}"/>
          </ac:picMkLst>
        </pc:picChg>
        <pc:picChg chg="add mod">
          <ac:chgData name="Oskar Lindberg" userId="66d3adb4-2021-4648-821a-5ea97fc38b0a" providerId="ADAL" clId="{9B95B148-D527-40B2-BEA5-1452C0ED5026}" dt="2025-04-28T13:25:11.633" v="4781" actId="1035"/>
          <ac:picMkLst>
            <pc:docMk/>
            <pc:sldMk cId="0" sldId="258"/>
            <ac:picMk id="32" creationId="{A8CBE962-F6BC-AA36-DE23-902CF1424ECC}"/>
          </ac:picMkLst>
        </pc:picChg>
      </pc:sldChg>
      <pc:sldChg chg="addSp delSp modSp mod">
        <pc:chgData name="Oskar Lindberg" userId="66d3adb4-2021-4648-821a-5ea97fc38b0a" providerId="ADAL" clId="{9B95B148-D527-40B2-BEA5-1452C0ED5026}" dt="2025-04-29T13:26:04.975" v="5130" actId="478"/>
        <pc:sldMkLst>
          <pc:docMk/>
          <pc:sldMk cId="0" sldId="259"/>
        </pc:sldMkLst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2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4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5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6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8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9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11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12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13" creationId="{00000000-0000-0000-0000-000000000000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0" sldId="259"/>
            <ac:spMk id="14" creationId="{00000000-0000-0000-0000-000000000000}"/>
          </ac:spMkLst>
        </pc:spChg>
      </pc:sldChg>
      <pc:sldChg chg="addSp delSp modSp add mod ord setBg modNotesTx">
        <pc:chgData name="Oskar Lindberg" userId="66d3adb4-2021-4648-821a-5ea97fc38b0a" providerId="ADAL" clId="{9B95B148-D527-40B2-BEA5-1452C0ED5026}" dt="2025-04-29T06:26:13.224" v="5111" actId="20577"/>
        <pc:sldMkLst>
          <pc:docMk/>
          <pc:sldMk cId="1682021644" sldId="260"/>
        </pc:sldMkLst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1682021644" sldId="260"/>
            <ac:spMk id="2" creationId="{B8C01BBF-0706-C252-0600-794283C7DE6F}"/>
          </ac:spMkLst>
        </pc:spChg>
        <pc:spChg chg="mod">
          <ac:chgData name="Oskar Lindberg" userId="66d3adb4-2021-4648-821a-5ea97fc38b0a" providerId="ADAL" clId="{9B95B148-D527-40B2-BEA5-1452C0ED5026}" dt="2025-04-29T06:26:13.224" v="5111" actId="20577"/>
          <ac:spMkLst>
            <pc:docMk/>
            <pc:sldMk cId="1682021644" sldId="260"/>
            <ac:spMk id="3" creationId="{85343243-1F7F-EE01-D04A-0F35181C7CDD}"/>
          </ac:spMkLst>
        </pc:spChg>
        <pc:spChg chg="mod">
          <ac:chgData name="Oskar Lindberg" userId="66d3adb4-2021-4648-821a-5ea97fc38b0a" providerId="ADAL" clId="{9B95B148-D527-40B2-BEA5-1452C0ED5026}" dt="2025-04-28T12:58:42.359" v="4643" actId="12"/>
          <ac:spMkLst>
            <pc:docMk/>
            <pc:sldMk cId="1682021644" sldId="260"/>
            <ac:spMk id="4" creationId="{04E7FBB6-EE88-E620-CF5F-23DA3EE10C75}"/>
          </ac:spMkLst>
        </pc:spChg>
        <pc:spChg chg="mod">
          <ac:chgData name="Oskar Lindberg" userId="66d3adb4-2021-4648-821a-5ea97fc38b0a" providerId="ADAL" clId="{9B95B148-D527-40B2-BEA5-1452C0ED5026}" dt="2025-04-28T12:58:06.828" v="4639" actId="5793"/>
          <ac:spMkLst>
            <pc:docMk/>
            <pc:sldMk cId="1682021644" sldId="260"/>
            <ac:spMk id="5" creationId="{7AEC38DF-0DFE-3608-FD39-91D0FBDB5985}"/>
          </ac:spMkLst>
        </pc:spChg>
        <pc:spChg chg="mod">
          <ac:chgData name="Oskar Lindberg" userId="66d3adb4-2021-4648-821a-5ea97fc38b0a" providerId="ADAL" clId="{9B95B148-D527-40B2-BEA5-1452C0ED5026}" dt="2025-04-28T13:59:08.555" v="5050" actId="20577"/>
          <ac:spMkLst>
            <pc:docMk/>
            <pc:sldMk cId="1682021644" sldId="260"/>
            <ac:spMk id="6" creationId="{AAF12E26-D1DD-3931-15D1-4F14C0992642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1682021644" sldId="260"/>
            <ac:spMk id="7" creationId="{6E1EFA2E-C00A-72B3-1F61-21A55356C664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1682021644" sldId="260"/>
            <ac:spMk id="8" creationId="{9AB227B7-067F-EBD5-D89E-BD0BA6EF89F9}"/>
          </ac:spMkLst>
        </pc:spChg>
        <pc:picChg chg="add mod">
          <ac:chgData name="Oskar Lindberg" userId="66d3adb4-2021-4648-821a-5ea97fc38b0a" providerId="ADAL" clId="{9B95B148-D527-40B2-BEA5-1452C0ED5026}" dt="2025-04-28T13:58:52.015" v="5044" actId="14861"/>
          <ac:picMkLst>
            <pc:docMk/>
            <pc:sldMk cId="1682021644" sldId="260"/>
            <ac:picMk id="9" creationId="{6C7729CD-66CD-87B5-A316-0E2B3FDA27CE}"/>
          </ac:picMkLst>
        </pc:picChg>
        <pc:picChg chg="add mod">
          <ac:chgData name="Oskar Lindberg" userId="66d3adb4-2021-4648-821a-5ea97fc38b0a" providerId="ADAL" clId="{9B95B148-D527-40B2-BEA5-1452C0ED5026}" dt="2025-04-28T13:58:52.015" v="5044" actId="14861"/>
          <ac:picMkLst>
            <pc:docMk/>
            <pc:sldMk cId="1682021644" sldId="260"/>
            <ac:picMk id="10" creationId="{218BC2B1-F870-4C7E-0C98-76B1255CF94E}"/>
          </ac:picMkLst>
        </pc:picChg>
        <pc:picChg chg="add mod">
          <ac:chgData name="Oskar Lindberg" userId="66d3adb4-2021-4648-821a-5ea97fc38b0a" providerId="ADAL" clId="{9B95B148-D527-40B2-BEA5-1452C0ED5026}" dt="2025-04-28T13:58:52.015" v="5044" actId="14861"/>
          <ac:picMkLst>
            <pc:docMk/>
            <pc:sldMk cId="1682021644" sldId="260"/>
            <ac:picMk id="11" creationId="{5767D7B6-4FA5-6B75-BF73-B1F64FBDA78A}"/>
          </ac:picMkLst>
        </pc:picChg>
      </pc:sldChg>
      <pc:sldChg chg="addSp delSp modSp add mod setBg">
        <pc:chgData name="Oskar Lindberg" userId="66d3adb4-2021-4648-821a-5ea97fc38b0a" providerId="ADAL" clId="{9B95B148-D527-40B2-BEA5-1452C0ED5026}" dt="2025-04-30T13:13:01.828" v="5343" actId="20577"/>
        <pc:sldMkLst>
          <pc:docMk/>
          <pc:sldMk cId="2484565871" sldId="261"/>
        </pc:sldMkLst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2484565871" sldId="261"/>
            <ac:spMk id="2" creationId="{14365D63-B276-16BF-8A93-C3A3F33664DE}"/>
          </ac:spMkLst>
        </pc:spChg>
        <pc:spChg chg="mod">
          <ac:chgData name="Oskar Lindberg" userId="66d3adb4-2021-4648-821a-5ea97fc38b0a" providerId="ADAL" clId="{9B95B148-D527-40B2-BEA5-1452C0ED5026}" dt="2025-04-29T06:26:02.340" v="5107" actId="20577"/>
          <ac:spMkLst>
            <pc:docMk/>
            <pc:sldMk cId="2484565871" sldId="261"/>
            <ac:spMk id="3" creationId="{767C3B71-1F52-09F8-993A-0560C3D449B5}"/>
          </ac:spMkLst>
        </pc:spChg>
        <pc:spChg chg="mod">
          <ac:chgData name="Oskar Lindberg" userId="66d3adb4-2021-4648-821a-5ea97fc38b0a" providerId="ADAL" clId="{9B95B148-D527-40B2-BEA5-1452C0ED5026}" dt="2025-04-30T13:13:01.828" v="5343" actId="20577"/>
          <ac:spMkLst>
            <pc:docMk/>
            <pc:sldMk cId="2484565871" sldId="261"/>
            <ac:spMk id="4" creationId="{65635708-ACD3-315E-BBFF-361805919E93}"/>
          </ac:spMkLst>
        </pc:spChg>
        <pc:spChg chg="mod">
          <ac:chgData name="Oskar Lindberg" userId="66d3adb4-2021-4648-821a-5ea97fc38b0a" providerId="ADAL" clId="{9B95B148-D527-40B2-BEA5-1452C0ED5026}" dt="2025-04-28T11:56:27.566" v="3947" actId="5793"/>
          <ac:spMkLst>
            <pc:docMk/>
            <pc:sldMk cId="2484565871" sldId="261"/>
            <ac:spMk id="5" creationId="{B3F2DCDC-8839-3E65-5BB2-62E962DF9C4C}"/>
          </ac:spMkLst>
        </pc:spChg>
        <pc:spChg chg="mod">
          <ac:chgData name="Oskar Lindberg" userId="66d3adb4-2021-4648-821a-5ea97fc38b0a" providerId="ADAL" clId="{9B95B148-D527-40B2-BEA5-1452C0ED5026}" dt="2025-04-28T12:10:18.979" v="4234" actId="255"/>
          <ac:spMkLst>
            <pc:docMk/>
            <pc:sldMk cId="2484565871" sldId="261"/>
            <ac:spMk id="6" creationId="{14C839FE-D97D-1B0D-8192-28D79D5EA4B5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2484565871" sldId="261"/>
            <ac:spMk id="7" creationId="{B2A6F056-C550-5B46-D2AD-EC1D30A01F6C}"/>
          </ac:spMkLst>
        </pc:spChg>
        <pc:spChg chg="mod">
          <ac:chgData name="Oskar Lindberg" userId="66d3adb4-2021-4648-821a-5ea97fc38b0a" providerId="ADAL" clId="{9B95B148-D527-40B2-BEA5-1452C0ED5026}" dt="2025-04-28T07:48:34.014" v="1803" actId="790"/>
          <ac:spMkLst>
            <pc:docMk/>
            <pc:sldMk cId="2484565871" sldId="261"/>
            <ac:spMk id="8" creationId="{22A6D360-B07C-6F2E-3720-FC232475D25E}"/>
          </ac:spMkLst>
        </pc:spChg>
        <pc:spChg chg="add mod">
          <ac:chgData name="Oskar Lindberg" userId="66d3adb4-2021-4648-821a-5ea97fc38b0a" providerId="ADAL" clId="{9B95B148-D527-40B2-BEA5-1452C0ED5026}" dt="2025-04-30T12:14:00.746" v="5241" actId="207"/>
          <ac:spMkLst>
            <pc:docMk/>
            <pc:sldMk cId="2484565871" sldId="261"/>
            <ac:spMk id="13" creationId="{FCE411DF-3C09-36E7-9527-71674FE1262E}"/>
          </ac:spMkLst>
        </pc:spChg>
        <pc:picChg chg="add mod">
          <ac:chgData name="Oskar Lindberg" userId="66d3adb4-2021-4648-821a-5ea97fc38b0a" providerId="ADAL" clId="{9B95B148-D527-40B2-BEA5-1452C0ED5026}" dt="2025-04-28T07:35:48.324" v="815" actId="14100"/>
          <ac:picMkLst>
            <pc:docMk/>
            <pc:sldMk cId="2484565871" sldId="261"/>
            <ac:picMk id="9" creationId="{A49A194E-6CEA-A3BE-46CA-4B68747C6153}"/>
          </ac:picMkLst>
        </pc:picChg>
        <pc:picChg chg="add mod">
          <ac:chgData name="Oskar Lindberg" userId="66d3adb4-2021-4648-821a-5ea97fc38b0a" providerId="ADAL" clId="{9B95B148-D527-40B2-BEA5-1452C0ED5026}" dt="2025-04-28T07:27:37.494" v="774" actId="1076"/>
          <ac:picMkLst>
            <pc:docMk/>
            <pc:sldMk cId="2484565871" sldId="261"/>
            <ac:picMk id="10" creationId="{ACBE84D4-8629-0FC0-C094-FFC67BFC6E65}"/>
          </ac:picMkLst>
        </pc:picChg>
        <pc:picChg chg="add mod">
          <ac:chgData name="Oskar Lindberg" userId="66d3adb4-2021-4648-821a-5ea97fc38b0a" providerId="ADAL" clId="{9B95B148-D527-40B2-BEA5-1452C0ED5026}" dt="2025-04-30T12:13:21.343" v="5240"/>
          <ac:picMkLst>
            <pc:docMk/>
            <pc:sldMk cId="2484565871" sldId="261"/>
            <ac:picMk id="11" creationId="{E0A9AF6C-CEF3-7523-F27E-2F1E769AAAB9}"/>
          </ac:picMkLst>
        </pc:picChg>
        <pc:picChg chg="add mod">
          <ac:chgData name="Oskar Lindberg" userId="66d3adb4-2021-4648-821a-5ea97fc38b0a" providerId="ADAL" clId="{9B95B148-D527-40B2-BEA5-1452C0ED5026}" dt="2025-04-28T14:04:05.095" v="5053" actId="1440"/>
          <ac:picMkLst>
            <pc:docMk/>
            <pc:sldMk cId="2484565871" sldId="261"/>
            <ac:picMk id="12" creationId="{8A67D1C4-08B1-879F-2ACF-3BF6B25FF90B}"/>
          </ac:picMkLst>
        </pc:picChg>
        <pc:picChg chg="add mod">
          <ac:chgData name="Oskar Lindberg" userId="66d3adb4-2021-4648-821a-5ea97fc38b0a" providerId="ADAL" clId="{9B95B148-D527-40B2-BEA5-1452C0ED5026}" dt="2025-04-28T13:56:37.357" v="5030" actId="1037"/>
          <ac:picMkLst>
            <pc:docMk/>
            <pc:sldMk cId="2484565871" sldId="261"/>
            <ac:picMk id="15" creationId="{08DF24A5-8C1D-9803-3D69-5AA72C749EAF}"/>
          </ac:picMkLst>
        </pc:picChg>
        <pc:picChg chg="add mod">
          <ac:chgData name="Oskar Lindberg" userId="66d3adb4-2021-4648-821a-5ea97fc38b0a" providerId="ADAL" clId="{9B95B148-D527-40B2-BEA5-1452C0ED5026}" dt="2025-04-28T13:56:33.194" v="5026" actId="1037"/>
          <ac:picMkLst>
            <pc:docMk/>
            <pc:sldMk cId="2484565871" sldId="261"/>
            <ac:picMk id="16" creationId="{0BC418B4-E3F0-D951-C3E5-F8D2E6CAE497}"/>
          </ac:picMkLst>
        </pc:picChg>
        <pc:picChg chg="add mod">
          <ac:chgData name="Oskar Lindberg" userId="66d3adb4-2021-4648-821a-5ea97fc38b0a" providerId="ADAL" clId="{9B95B148-D527-40B2-BEA5-1452C0ED5026}" dt="2025-04-28T13:56:40.828" v="5034" actId="1037"/>
          <ac:picMkLst>
            <pc:docMk/>
            <pc:sldMk cId="2484565871" sldId="261"/>
            <ac:picMk id="17" creationId="{6C5F510C-1DC9-8177-D621-984262A62894}"/>
          </ac:picMkLst>
        </pc:picChg>
        <pc:picChg chg="add mod">
          <ac:chgData name="Oskar Lindberg" userId="66d3adb4-2021-4648-821a-5ea97fc38b0a" providerId="ADAL" clId="{9B95B148-D527-40B2-BEA5-1452C0ED5026}" dt="2025-04-28T14:04:47.724" v="5095" actId="1038"/>
          <ac:picMkLst>
            <pc:docMk/>
            <pc:sldMk cId="2484565871" sldId="261"/>
            <ac:picMk id="18" creationId="{0E68BE5E-D514-D640-84DA-D50D44D6A3D7}"/>
          </ac:picMkLst>
        </pc:picChg>
        <pc:picChg chg="add mod">
          <ac:chgData name="Oskar Lindberg" userId="66d3adb4-2021-4648-821a-5ea97fc38b0a" providerId="ADAL" clId="{9B95B148-D527-40B2-BEA5-1452C0ED5026}" dt="2025-04-28T13:31:31.968" v="4910" actId="1036"/>
          <ac:picMkLst>
            <pc:docMk/>
            <pc:sldMk cId="2484565871" sldId="261"/>
            <ac:picMk id="21" creationId="{EF5DB632-4732-F522-3C34-C8FD18E504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F48D48-44C8-4512-B7DA-09C99CD7B827}" type="datetimeFigureOut">
              <a:rPr lang="sv-SE" smtClean="0"/>
              <a:t>2025-05-05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C38A26-57FE-43F1-93DD-A211470EC30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6595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Exempel på förslag: Förbättra kommunikation i existerande kanaler,  öka beläggning i restaurang och boende under lugna dagar, förenkla administration mm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38A26-57FE-43F1-93DD-A211470EC30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4920157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0.jpg"/><Relationship Id="rId5" Type="http://schemas.openxmlformats.org/officeDocument/2006/relationships/image" Target="../media/image15.emf"/><Relationship Id="rId10" Type="http://schemas.openxmlformats.org/officeDocument/2006/relationships/image" Target="../media/image19.jp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g"/><Relationship Id="rId5" Type="http://schemas.openxmlformats.org/officeDocument/2006/relationships/image" Target="../media/image22.jpe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12" Type="http://schemas.openxmlformats.org/officeDocument/2006/relationships/image" Target="../media/image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sv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001" y="7343736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3" name="AutoShape 3"/>
          <p:cNvSpPr/>
          <p:nvPr/>
        </p:nvSpPr>
        <p:spPr>
          <a:xfrm>
            <a:off x="3246444" y="8600407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4" name="Freeform 4"/>
          <p:cNvSpPr/>
          <p:nvPr/>
        </p:nvSpPr>
        <p:spPr>
          <a:xfrm>
            <a:off x="15360746" y="388732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5" name="AutoShape 5"/>
          <p:cNvSpPr/>
          <p:nvPr/>
        </p:nvSpPr>
        <p:spPr>
          <a:xfrm>
            <a:off x="0" y="1645403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2970810" y="3289952"/>
            <a:ext cx="12346379" cy="1609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067"/>
              </a:lnSpc>
            </a:pPr>
            <a:r>
              <a:rPr lang="sv-SE" sz="7200" b="1" spc="-50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Vad är nytt på Stiftsgården? </a:t>
            </a:r>
            <a:endParaRPr lang="sv-SE" sz="7200" b="1" spc="-502" noProof="0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3451043" y="5124529"/>
            <a:ext cx="11385914" cy="4914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sv-SE" sz="3000" spc="450" noProof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Oskar Lindberg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791200" y="5932663"/>
            <a:ext cx="6280321" cy="460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79"/>
              </a:lnSpc>
            </a:pPr>
            <a:r>
              <a:rPr lang="sv-SE" sz="2700" b="1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REPRESENTANTSKAPET 3 MAJ 2025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4397607" y="2701186"/>
            <a:ext cx="7641993" cy="4831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sv-SE" sz="3600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VEM ÄR JAG OCH VAD ÄR MIN ROLL PÅ STIFTSGÅRDEN?</a:t>
            </a:r>
          </a:p>
          <a:p>
            <a:pPr algn="l">
              <a:lnSpc>
                <a:spcPts val="3756"/>
              </a:lnSpc>
            </a:pPr>
            <a:endParaRPr lang="sv-SE" sz="3600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endParaRPr lang="sv-SE" sz="3600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r>
              <a:rPr lang="sv-SE" sz="3600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MODERINSERAD GRAFISK PROFIL</a:t>
            </a:r>
          </a:p>
          <a:p>
            <a:pPr algn="l">
              <a:lnSpc>
                <a:spcPts val="3756"/>
              </a:lnSpc>
            </a:pPr>
            <a:endParaRPr lang="sv-SE" sz="3600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endParaRPr lang="sv-SE" sz="3600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r>
              <a:rPr lang="sv-SE" sz="3600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RAPPORT FRÅN UTVECKLINGSGRUPPEN </a:t>
            </a:r>
          </a:p>
          <a:p>
            <a:pPr algn="l">
              <a:lnSpc>
                <a:spcPts val="3756"/>
              </a:lnSpc>
            </a:pP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598309" y="8772525"/>
            <a:ext cx="660991" cy="46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80"/>
              </a:lnSpc>
              <a:spcBef>
                <a:spcPct val="0"/>
              </a:spcBef>
            </a:pPr>
            <a:r>
              <a:rPr lang="sv-SE" sz="2700" b="1" u="none" strike="noStrike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</a:t>
            </a:r>
            <a:r>
              <a:rPr lang="sv-SE" sz="27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2</a:t>
            </a:r>
            <a:endParaRPr lang="sv-SE" sz="2700" b="1" u="none" strike="noStrike" noProof="0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3246444" y="8600407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8" name="Freeform 8"/>
          <p:cNvSpPr/>
          <p:nvPr/>
        </p:nvSpPr>
        <p:spPr>
          <a:xfrm>
            <a:off x="285001" y="7343736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BAA4127-9723-73E1-79CA-B9565A73E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0675" y="2109902"/>
            <a:ext cx="1790700" cy="17907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Bildobjekt 10" descr="En bild som visar text, skärmbild, programvara, nummer&#10;&#10;AI-genererat innehåll kan vara felaktigt.">
            <a:extLst>
              <a:ext uri="{FF2B5EF4-FFF2-40B4-BE49-F238E27FC236}">
                <a16:creationId xmlns:a16="http://schemas.microsoft.com/office/drawing/2014/main" id="{599DEA99-0A83-A5B3-2FCD-9E69752F84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24" y="6043497"/>
            <a:ext cx="1810475" cy="1810473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12DF8A4-6E98-1FD6-3D04-85B2176FAC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8424" y="4087633"/>
            <a:ext cx="1810475" cy="1810475"/>
          </a:xfrm>
          <a:prstGeom prst="rect">
            <a:avLst/>
          </a:prstGeom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8AD98-42EB-0DE0-7ADF-16891DDEC2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14365D63-B276-16BF-8A93-C3A3F33664DE}"/>
              </a:ext>
            </a:extLst>
          </p:cNvPr>
          <p:cNvSpPr/>
          <p:nvPr/>
        </p:nvSpPr>
        <p:spPr>
          <a:xfrm flipV="1">
            <a:off x="10470663" y="3390736"/>
            <a:ext cx="0" cy="3937579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767C3B71-1F52-09F8-993A-0560C3D449B5}"/>
              </a:ext>
            </a:extLst>
          </p:cNvPr>
          <p:cNvSpPr txBox="1"/>
          <p:nvPr/>
        </p:nvSpPr>
        <p:spPr>
          <a:xfrm>
            <a:off x="16598309" y="8772525"/>
            <a:ext cx="660991" cy="46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80"/>
              </a:lnSpc>
              <a:spcBef>
                <a:spcPct val="0"/>
              </a:spcBef>
            </a:pPr>
            <a:r>
              <a:rPr lang="sv-SE" sz="2700" b="1" u="none" strike="noStrike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03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65635708-ACD3-315E-BBFF-361805919E93}"/>
              </a:ext>
            </a:extLst>
          </p:cNvPr>
          <p:cNvSpPr txBox="1"/>
          <p:nvPr/>
        </p:nvSpPr>
        <p:spPr>
          <a:xfrm>
            <a:off x="4020927" y="3674352"/>
            <a:ext cx="5821091" cy="53192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VEM ÄR JAG?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Gift och trebarnspappa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Från Södertälje, bor i Leksand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Gillar skidbacken, naturen, träningen </a:t>
            </a: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samt </a:t>
            </a: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att läsa och skriva.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Ekonom som jobbat mycket med utbildning och kommunikation. 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Började på Stiftsgården Aug-24</a:t>
            </a: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</a:p>
          <a:p>
            <a:pPr algn="l">
              <a:lnSpc>
                <a:spcPts val="3756"/>
              </a:lnSpc>
            </a:pP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B3F2DCDC-8839-3E65-5BB2-62E962DF9C4C}"/>
              </a:ext>
            </a:extLst>
          </p:cNvPr>
          <p:cNvSpPr txBox="1"/>
          <p:nvPr/>
        </p:nvSpPr>
        <p:spPr>
          <a:xfrm>
            <a:off x="11099313" y="3674352"/>
            <a:ext cx="5972025" cy="4344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ROLLEN SOM KOMMUNIKATIONS-ANSVARIG/STABSADMINISTRATÖR 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Löpande kommunikation – hemsida, sociala medier, annonser med mera.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Kallelse och protokoll för styrelse och arbetsutskott.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Kommunikationsstrategi och övrigt utvecklingsarbete </a:t>
            </a: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</a:t>
            </a: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14C839FE-D97D-1B0D-8192-28D79D5EA4B5}"/>
              </a:ext>
            </a:extLst>
          </p:cNvPr>
          <p:cNvSpPr txBox="1"/>
          <p:nvPr/>
        </p:nvSpPr>
        <p:spPr>
          <a:xfrm>
            <a:off x="4032205" y="1409700"/>
            <a:ext cx="12534259" cy="15458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067"/>
              </a:lnSpc>
              <a:spcBef>
                <a:spcPct val="0"/>
              </a:spcBef>
            </a:pPr>
            <a:r>
              <a:rPr lang="sv-SE" sz="6000" b="1" spc="-502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OSKAR LINDBERG</a:t>
            </a:r>
            <a:endParaRPr lang="sv-SE" sz="6000" spc="-502" noProof="0" dirty="0">
              <a:solidFill>
                <a:srgbClr val="000000"/>
              </a:solidFill>
              <a:latin typeface="Arial" panose="020B0604020202020204" pitchFamily="34" charset="0"/>
              <a:ea typeface="Arial Bold"/>
              <a:cs typeface="Arial" panose="020B0604020202020204" pitchFamily="34" charset="0"/>
              <a:sym typeface="Arial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B2A6F056-C550-5B46-D2AD-EC1D30A01F6C}"/>
              </a:ext>
            </a:extLst>
          </p:cNvPr>
          <p:cNvSpPr/>
          <p:nvPr/>
        </p:nvSpPr>
        <p:spPr>
          <a:xfrm>
            <a:off x="285001" y="7343736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22A6D360-B07C-6F2E-3720-FC232475D25E}"/>
              </a:ext>
            </a:extLst>
          </p:cNvPr>
          <p:cNvSpPr/>
          <p:nvPr/>
        </p:nvSpPr>
        <p:spPr>
          <a:xfrm>
            <a:off x="3246444" y="8600407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49A194E-6CEA-A3BE-46CA-4B68747C61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653" y="1246210"/>
            <a:ext cx="1877408" cy="451751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ACBE84D4-8629-0FC0-C094-FFC67BFC6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0586" y="2086484"/>
            <a:ext cx="1895475" cy="342516"/>
          </a:xfrm>
          <a:prstGeom prst="rect">
            <a:avLst/>
          </a:prstGeom>
        </p:spPr>
      </p:pic>
      <p:pic>
        <p:nvPicPr>
          <p:cNvPr id="15" name="Bildobjekt 14">
            <a:extLst>
              <a:ext uri="{FF2B5EF4-FFF2-40B4-BE49-F238E27FC236}">
                <a16:creationId xmlns:a16="http://schemas.microsoft.com/office/drawing/2014/main" id="{08DF24A5-8C1D-9803-3D69-5AA72C74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4200060"/>
            <a:ext cx="867240" cy="867240"/>
          </a:xfrm>
          <a:prstGeom prst="rect">
            <a:avLst/>
          </a:prstGeom>
        </p:spPr>
      </p:pic>
      <p:pic>
        <p:nvPicPr>
          <p:cNvPr id="16" name="Bildobjekt 15">
            <a:extLst>
              <a:ext uri="{FF2B5EF4-FFF2-40B4-BE49-F238E27FC236}">
                <a16:creationId xmlns:a16="http://schemas.microsoft.com/office/drawing/2014/main" id="{0BC418B4-E3F0-D951-C3E5-F8D2E6CAE4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" y="4762500"/>
            <a:ext cx="957311" cy="970987"/>
          </a:xfrm>
          <a:prstGeom prst="rect">
            <a:avLst/>
          </a:prstGeom>
        </p:spPr>
      </p:pic>
      <p:pic>
        <p:nvPicPr>
          <p:cNvPr id="17" name="Bildobjekt 16">
            <a:extLst>
              <a:ext uri="{FF2B5EF4-FFF2-40B4-BE49-F238E27FC236}">
                <a16:creationId xmlns:a16="http://schemas.microsoft.com/office/drawing/2014/main" id="{6C5F510C-1DC9-8177-D621-984262A628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" y="5867858"/>
            <a:ext cx="2853680" cy="342442"/>
          </a:xfrm>
          <a:prstGeom prst="rect">
            <a:avLst/>
          </a:prstGeom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E68BE5E-D514-D640-84DA-D50D44D6A3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5400" y="6515100"/>
            <a:ext cx="762000" cy="143387"/>
          </a:xfrm>
          <a:prstGeom prst="rect">
            <a:avLst/>
          </a:prstGeom>
        </p:spPr>
      </p:pic>
      <p:pic>
        <p:nvPicPr>
          <p:cNvPr id="21" name="Bildobjekt 20">
            <a:extLst>
              <a:ext uri="{FF2B5EF4-FFF2-40B4-BE49-F238E27FC236}">
                <a16:creationId xmlns:a16="http://schemas.microsoft.com/office/drawing/2014/main" id="{EF5DB632-4732-F522-3C34-C8FD18E504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6936785"/>
            <a:ext cx="2417891" cy="568915"/>
          </a:xfrm>
          <a:prstGeom prst="rect">
            <a:avLst/>
          </a:prstGeom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E0A9AF6C-CEF3-7523-F27E-2F1E769AAAB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030200" y="1439464"/>
            <a:ext cx="1790700" cy="1790700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8A67D1C4-08B1-879F-2ACF-3BF6B25FF90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/>
        </p:blipFill>
        <p:spPr>
          <a:xfrm>
            <a:off x="265200" y="2947203"/>
            <a:ext cx="1582157" cy="1582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olvhörning 12">
            <a:extLst>
              <a:ext uri="{FF2B5EF4-FFF2-40B4-BE49-F238E27FC236}">
                <a16:creationId xmlns:a16="http://schemas.microsoft.com/office/drawing/2014/main" id="{FCE411DF-3C09-36E7-9527-71674FE1262E}"/>
              </a:ext>
            </a:extLst>
          </p:cNvPr>
          <p:cNvSpPr/>
          <p:nvPr/>
        </p:nvSpPr>
        <p:spPr>
          <a:xfrm>
            <a:off x="14820900" y="2639840"/>
            <a:ext cx="1090608" cy="1066629"/>
          </a:xfrm>
          <a:prstGeom prst="dodecagon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sz="2600" b="1" dirty="0">
                <a:solidFill>
                  <a:schemeClr val="bg1">
                    <a:lumMod val="65000"/>
                  </a:schemeClr>
                </a:solidFill>
              </a:rPr>
              <a:t>60%</a:t>
            </a:r>
          </a:p>
        </p:txBody>
      </p:sp>
    </p:spTree>
    <p:extLst>
      <p:ext uri="{BB962C8B-B14F-4D97-AF65-F5344CB8AC3E}">
        <p14:creationId xmlns:p14="http://schemas.microsoft.com/office/powerpoint/2010/main" val="24845658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0470663" y="3390736"/>
            <a:ext cx="0" cy="3937579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3" name="TextBox 3"/>
          <p:cNvSpPr txBox="1"/>
          <p:nvPr/>
        </p:nvSpPr>
        <p:spPr>
          <a:xfrm>
            <a:off x="16598309" y="8772525"/>
            <a:ext cx="660991" cy="46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80"/>
              </a:lnSpc>
              <a:spcBef>
                <a:spcPct val="0"/>
              </a:spcBef>
            </a:pPr>
            <a:r>
              <a:rPr lang="sv-SE" sz="2700" b="1" u="none" strike="noStrike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</a:t>
            </a:r>
            <a:r>
              <a:rPr lang="sv-SE" sz="27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4</a:t>
            </a:r>
            <a:endParaRPr lang="sv-SE" sz="2700" b="1" u="none" strike="noStrike" noProof="0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4020927" y="3674352"/>
            <a:ext cx="5821091" cy="28827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UPPDRAGET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Förtydliga</a:t>
            </a: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avsändare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Anpassad</a:t>
            </a: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för digitalt bruk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Tuppen och färgerna oförändrad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Enklare och mindre sårbar hantering </a:t>
            </a: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Inom ordinarie budget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064050" y="1474259"/>
            <a:ext cx="12242750" cy="15880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067"/>
              </a:lnSpc>
              <a:spcBef>
                <a:spcPct val="0"/>
              </a:spcBef>
            </a:pPr>
            <a:r>
              <a:rPr lang="sv-SE" sz="6000" b="1" spc="-502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MODERNISERD GRAFISK PROFIL </a:t>
            </a:r>
          </a:p>
        </p:txBody>
      </p:sp>
      <p:sp>
        <p:nvSpPr>
          <p:cNvPr id="7" name="Freeform 7"/>
          <p:cNvSpPr/>
          <p:nvPr/>
        </p:nvSpPr>
        <p:spPr>
          <a:xfrm>
            <a:off x="285001" y="7343736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8" name="AutoShape 8"/>
          <p:cNvSpPr/>
          <p:nvPr/>
        </p:nvSpPr>
        <p:spPr>
          <a:xfrm>
            <a:off x="3246444" y="8600407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EF7624B9-279A-E564-A47E-16D3D3FE4B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1264" y="-260250"/>
            <a:ext cx="6563736" cy="2697978"/>
          </a:xfrm>
          <a:prstGeom prst="rect">
            <a:avLst/>
          </a:prstGeom>
        </p:spPr>
      </p:pic>
      <p:graphicFrame>
        <p:nvGraphicFramePr>
          <p:cNvPr id="11" name="Objekt 10">
            <a:extLst>
              <a:ext uri="{FF2B5EF4-FFF2-40B4-BE49-F238E27FC236}">
                <a16:creationId xmlns:a16="http://schemas.microsoft.com/office/drawing/2014/main" id="{948E8322-2FA1-AA5B-6765-710E1D830E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109906"/>
              </p:ext>
            </p:extLst>
          </p:nvPr>
        </p:nvGraphicFramePr>
        <p:xfrm>
          <a:off x="13171086" y="3411012"/>
          <a:ext cx="2553968" cy="23981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9524682" imgH="8943782" progId="Acrobat.Document.DC">
                  <p:embed/>
                </p:oleObj>
              </mc:Choice>
              <mc:Fallback>
                <p:oleObj name="Acrobat Document" r:id="rId4" imgW="9524682" imgH="8943782" progId="Acrobat.Document.DC">
                  <p:embed/>
                  <p:pic>
                    <p:nvPicPr>
                      <p:cNvPr id="11" name="Objekt 10">
                        <a:extLst>
                          <a:ext uri="{FF2B5EF4-FFF2-40B4-BE49-F238E27FC236}">
                            <a16:creationId xmlns:a16="http://schemas.microsoft.com/office/drawing/2014/main" id="{948E8322-2FA1-AA5B-6765-710E1D830E3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171086" y="3411012"/>
                        <a:ext cx="2553968" cy="23981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3" name="Bildobjekt 22">
            <a:extLst>
              <a:ext uri="{FF2B5EF4-FFF2-40B4-BE49-F238E27FC236}">
                <a16:creationId xmlns:a16="http://schemas.microsoft.com/office/drawing/2014/main" id="{95717345-6FD0-CF3A-53B6-3B7A9D95FE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204" y="3412661"/>
            <a:ext cx="2513342" cy="2513342"/>
          </a:xfrm>
          <a:prstGeom prst="rect">
            <a:avLst/>
          </a:prstGeom>
        </p:spPr>
      </p:pic>
      <p:pic>
        <p:nvPicPr>
          <p:cNvPr id="25" name="Bildobjekt 24">
            <a:extLst>
              <a:ext uri="{FF2B5EF4-FFF2-40B4-BE49-F238E27FC236}">
                <a16:creationId xmlns:a16="http://schemas.microsoft.com/office/drawing/2014/main" id="{0B3636AC-0BA4-CC38-C4E4-9A332A1877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659068" y="6031946"/>
            <a:ext cx="2857500" cy="2950867"/>
          </a:xfrm>
          <a:prstGeom prst="rect">
            <a:avLst/>
          </a:prstGeom>
        </p:spPr>
      </p:pic>
      <p:pic>
        <p:nvPicPr>
          <p:cNvPr id="28" name="Bildobjekt 27">
            <a:extLst>
              <a:ext uri="{FF2B5EF4-FFF2-40B4-BE49-F238E27FC236}">
                <a16:creationId xmlns:a16="http://schemas.microsoft.com/office/drawing/2014/main" id="{FB0180B9-DDAD-9D5D-AFD5-F2C838BCEF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8234" y="6054587"/>
            <a:ext cx="1810475" cy="1810475"/>
          </a:xfrm>
          <a:prstGeom prst="rect">
            <a:avLst/>
          </a:prstGeom>
        </p:spPr>
      </p:pic>
      <p:pic>
        <p:nvPicPr>
          <p:cNvPr id="32" name="Bildobjekt 31">
            <a:extLst>
              <a:ext uri="{FF2B5EF4-FFF2-40B4-BE49-F238E27FC236}">
                <a16:creationId xmlns:a16="http://schemas.microsoft.com/office/drawing/2014/main" id="{A8CBE962-F6BC-AA36-DE23-902CF1424E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4620" y="3314700"/>
            <a:ext cx="2658831" cy="2658831"/>
          </a:xfrm>
          <a:prstGeom prst="rect">
            <a:avLst/>
          </a:prstGeom>
        </p:spPr>
      </p:pic>
      <p:pic>
        <p:nvPicPr>
          <p:cNvPr id="5" name="Bildobjekt 4">
            <a:extLst>
              <a:ext uri="{FF2B5EF4-FFF2-40B4-BE49-F238E27FC236}">
                <a16:creationId xmlns:a16="http://schemas.microsoft.com/office/drawing/2014/main" id="{F4C18720-3143-4410-00A3-E017857EEE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440697" y="1939421"/>
            <a:ext cx="1810475" cy="1810473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D1441DFC-2A83-5029-821F-4FA2AB80B0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1" b="14531"/>
          <a:stretch/>
        </p:blipFill>
        <p:spPr>
          <a:xfrm>
            <a:off x="1581807" y="3522534"/>
            <a:ext cx="1810475" cy="1810473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Bildobjekt 11">
            <a:extLst>
              <a:ext uri="{FF2B5EF4-FFF2-40B4-BE49-F238E27FC236}">
                <a16:creationId xmlns:a16="http://schemas.microsoft.com/office/drawing/2014/main" id="{06A8B09E-AC0A-C3FD-8847-77644116A3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/>
        </p:blipFill>
        <p:spPr>
          <a:xfrm>
            <a:off x="440697" y="5161827"/>
            <a:ext cx="1810475" cy="1810473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Bildobjekt 12">
            <a:extLst>
              <a:ext uri="{FF2B5EF4-FFF2-40B4-BE49-F238E27FC236}">
                <a16:creationId xmlns:a16="http://schemas.microsoft.com/office/drawing/2014/main" id="{C6ACEDE1-AA6D-7044-5D5A-4DEEEC1B9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3499" y="6155807"/>
            <a:ext cx="1655173" cy="17092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E37285-A32B-5EE2-C193-D35FC88234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B8C01BBF-0706-C252-0600-794283C7DE6F}"/>
              </a:ext>
            </a:extLst>
          </p:cNvPr>
          <p:cNvSpPr/>
          <p:nvPr/>
        </p:nvSpPr>
        <p:spPr>
          <a:xfrm flipV="1">
            <a:off x="10470663" y="3390736"/>
            <a:ext cx="0" cy="3937579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85343243-1F7F-EE01-D04A-0F35181C7CDD}"/>
              </a:ext>
            </a:extLst>
          </p:cNvPr>
          <p:cNvSpPr txBox="1"/>
          <p:nvPr/>
        </p:nvSpPr>
        <p:spPr>
          <a:xfrm>
            <a:off x="16598309" y="8772525"/>
            <a:ext cx="660991" cy="460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3780"/>
              </a:lnSpc>
              <a:spcBef>
                <a:spcPct val="0"/>
              </a:spcBef>
            </a:pPr>
            <a:r>
              <a:rPr lang="sv-SE" sz="2700" b="1" u="none" strike="noStrike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0</a:t>
            </a:r>
            <a:r>
              <a:rPr lang="sv-SE" sz="2700" b="1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5</a:t>
            </a:r>
            <a:endParaRPr lang="sv-SE" sz="2700" b="1" u="none" strike="noStrike" noProof="0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04E7FBB6-EE88-E620-CF5F-23DA3EE10C75}"/>
              </a:ext>
            </a:extLst>
          </p:cNvPr>
          <p:cNvSpPr txBox="1"/>
          <p:nvPr/>
        </p:nvSpPr>
        <p:spPr>
          <a:xfrm>
            <a:off x="4020927" y="3674352"/>
            <a:ext cx="5961273" cy="4831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VAD HAR VI GJORT?  </a:t>
            </a:r>
          </a:p>
          <a:p>
            <a:pPr marL="514350" indent="-51435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Valt ut en medlem per enhet</a:t>
            </a:r>
          </a:p>
          <a:p>
            <a:pPr marL="514350" indent="-51435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Samla i</a:t>
            </a: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 förslag (</a:t>
            </a:r>
            <a:r>
              <a:rPr lang="sv-SE" sz="2683" b="1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STORT</a:t>
            </a: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och </a:t>
            </a:r>
            <a:r>
              <a:rPr lang="sv-SE" sz="140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smått</a:t>
            </a: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514350" indent="-51435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Bearbeta och sortera förslag</a:t>
            </a:r>
          </a:p>
          <a:p>
            <a:pPr marL="971550" lvl="1" indent="-514350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Gästkategori</a:t>
            </a:r>
          </a:p>
          <a:p>
            <a:pPr marL="971550" lvl="1" indent="-514350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Komplexitet/Risk/Kostnad</a:t>
            </a:r>
          </a:p>
          <a:p>
            <a:pPr marL="971550" lvl="1" indent="-514350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00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Enhet </a:t>
            </a:r>
          </a:p>
          <a:p>
            <a:pPr marL="514350" indent="-51435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Genomgång på personaldag </a:t>
            </a:r>
            <a:endParaRPr lang="sv-SE" sz="6000" b="1" noProof="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Wingdings" panose="05000000000000000000" pitchFamily="2" charset="2"/>
            </a:endParaRPr>
          </a:p>
          <a:p>
            <a:pPr marL="514350" indent="-51435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Wingdings" panose="05000000000000000000" pitchFamily="2" charset="2"/>
              </a:rPr>
              <a:t>Sammanställning</a:t>
            </a: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514350" indent="-51435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Slutrapport totalt och per enhet</a:t>
            </a: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AEC38DF-0DFE-3608-FD39-91D0FBDB5985}"/>
              </a:ext>
            </a:extLst>
          </p:cNvPr>
          <p:cNvSpPr txBox="1"/>
          <p:nvPr/>
        </p:nvSpPr>
        <p:spPr>
          <a:xfrm>
            <a:off x="11099313" y="3674352"/>
            <a:ext cx="5972025" cy="3857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56"/>
              </a:lnSpc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FORTSATT ARBETE 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Förslag inkluderas i ordinarie </a:t>
            </a:r>
            <a:r>
              <a:rPr lang="sv-SE" sz="2683" noProof="0" dirty="0" err="1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enhetsmöten</a:t>
            </a: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sv-SE" sz="2400" noProof="0" dirty="0">
                <a:solidFill>
                  <a:srgbClr val="C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”många små förbättringar -stor potential” </a:t>
            </a:r>
            <a:endParaRPr lang="sv-SE" sz="2683" noProof="0" dirty="0">
              <a:solidFill>
                <a:srgbClr val="C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Följs upp månadsvis i enheterna</a:t>
            </a:r>
          </a:p>
          <a:p>
            <a:pPr marL="457200" indent="-457200" algn="l">
              <a:lnSpc>
                <a:spcPts val="3756"/>
              </a:lnSpc>
              <a:buFont typeface="Arial" panose="020B0604020202020204" pitchFamily="34" charset="0"/>
              <a:buChar char="•"/>
            </a:pP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algn="l">
              <a:lnSpc>
                <a:spcPts val="3756"/>
              </a:lnSpc>
            </a:pPr>
            <a:r>
              <a:rPr lang="sv-SE" sz="2683" noProof="0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Ny grupp utses i december </a:t>
            </a:r>
            <a:r>
              <a:rPr lang="sv-SE" sz="2683" dirty="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som upprepar arbetssättet. </a:t>
            </a:r>
            <a:endParaRPr lang="sv-SE" sz="2683" noProof="0" dirty="0">
              <a:solidFill>
                <a:srgbClr val="33333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AAF12E26-D1DD-3931-15D1-4F14C0992642}"/>
              </a:ext>
            </a:extLst>
          </p:cNvPr>
          <p:cNvSpPr txBox="1"/>
          <p:nvPr/>
        </p:nvSpPr>
        <p:spPr>
          <a:xfrm>
            <a:off x="4064050" y="1474259"/>
            <a:ext cx="10794950" cy="15669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4067"/>
              </a:lnSpc>
              <a:spcBef>
                <a:spcPct val="0"/>
              </a:spcBef>
            </a:pPr>
            <a:r>
              <a:rPr lang="sv-SE" sz="6000" b="1" spc="-502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UTVECKLINGSGRUPPEN</a:t>
            </a:r>
            <a:endParaRPr lang="sv-SE" sz="6000" b="1" spc="-502" noProof="0" dirty="0">
              <a:solidFill>
                <a:srgbClr val="000000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E1EFA2E-C00A-72B3-1F61-21A55356C664}"/>
              </a:ext>
            </a:extLst>
          </p:cNvPr>
          <p:cNvSpPr/>
          <p:nvPr/>
        </p:nvSpPr>
        <p:spPr>
          <a:xfrm>
            <a:off x="285001" y="7343736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8" name="AutoShape 8">
            <a:extLst>
              <a:ext uri="{FF2B5EF4-FFF2-40B4-BE49-F238E27FC236}">
                <a16:creationId xmlns:a16="http://schemas.microsoft.com/office/drawing/2014/main" id="{9AB227B7-067F-EBD5-D89E-BD0BA6EF89F9}"/>
              </a:ext>
            </a:extLst>
          </p:cNvPr>
          <p:cNvSpPr/>
          <p:nvPr/>
        </p:nvSpPr>
        <p:spPr>
          <a:xfrm>
            <a:off x="3246444" y="8600407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pic>
        <p:nvPicPr>
          <p:cNvPr id="9" name="Bildobjekt 8" descr="En bild som visar text, skärmbild, programvara, nummer&#10;&#10;AI-genererat innehåll kan vara felaktigt.">
            <a:extLst>
              <a:ext uri="{FF2B5EF4-FFF2-40B4-BE49-F238E27FC236}">
                <a16:creationId xmlns:a16="http://schemas.microsoft.com/office/drawing/2014/main" id="{6C7729CD-66CD-87B5-A316-0E2B3FDA2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2600" y="1638007"/>
            <a:ext cx="1642059" cy="1719782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218BC2B1-F870-4C7E-0C98-76B1255CF9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10709"/>
          <a:stretch/>
        </p:blipFill>
        <p:spPr>
          <a:xfrm>
            <a:off x="16598309" y="3168988"/>
            <a:ext cx="1580492" cy="1655301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Bildobjekt 10">
            <a:extLst>
              <a:ext uri="{FF2B5EF4-FFF2-40B4-BE49-F238E27FC236}">
                <a16:creationId xmlns:a16="http://schemas.microsoft.com/office/drawing/2014/main" id="{5767D7B6-4FA5-6B75-BF73-B1F64FBDA7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9" b="3739"/>
          <a:stretch/>
        </p:blipFill>
        <p:spPr>
          <a:xfrm>
            <a:off x="16682651" y="5037333"/>
            <a:ext cx="1496150" cy="1566967"/>
          </a:xfrm>
          <a:prstGeom prst="ellipse">
            <a:avLst/>
          </a:prstGeom>
          <a:ln w="63500" cap="rnd">
            <a:solidFill>
              <a:srgbClr val="C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6820216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117715" y="1615199"/>
            <a:ext cx="6052570" cy="2650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9521"/>
              </a:lnSpc>
              <a:spcBef>
                <a:spcPct val="0"/>
              </a:spcBef>
            </a:pPr>
            <a:r>
              <a:rPr lang="sv-SE" sz="13943" b="1" spc="-697" noProof="0" dirty="0">
                <a:solidFill>
                  <a:srgbClr val="000000"/>
                </a:solidFill>
                <a:latin typeface="Arial Bold"/>
                <a:ea typeface="Arial Bold"/>
                <a:cs typeface="Arial Bold"/>
                <a:sym typeface="Arial Bold"/>
              </a:rPr>
              <a:t>Tack!</a:t>
            </a:r>
          </a:p>
        </p:txBody>
      </p:sp>
      <p:sp>
        <p:nvSpPr>
          <p:cNvPr id="4" name="AutoShape 4"/>
          <p:cNvSpPr/>
          <p:nvPr/>
        </p:nvSpPr>
        <p:spPr>
          <a:xfrm>
            <a:off x="3246444" y="8600407"/>
            <a:ext cx="15041556" cy="0"/>
          </a:xfrm>
          <a:prstGeom prst="line">
            <a:avLst/>
          </a:prstGeom>
          <a:ln w="19050" cap="flat">
            <a:solidFill>
              <a:srgbClr val="C8102E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5" name="Freeform 5"/>
          <p:cNvSpPr/>
          <p:nvPr/>
        </p:nvSpPr>
        <p:spPr>
          <a:xfrm>
            <a:off x="6311318" y="4658109"/>
            <a:ext cx="485424" cy="485424"/>
          </a:xfrm>
          <a:custGeom>
            <a:avLst/>
            <a:gdLst/>
            <a:ahLst/>
            <a:cxnLst/>
            <a:rect l="l" t="t" r="r" b="b"/>
            <a:pathLst>
              <a:path w="485424" h="485424">
                <a:moveTo>
                  <a:pt x="0" y="0"/>
                </a:moveTo>
                <a:lnTo>
                  <a:pt x="485425" y="0"/>
                </a:lnTo>
                <a:lnTo>
                  <a:pt x="485425" y="485425"/>
                </a:lnTo>
                <a:lnTo>
                  <a:pt x="0" y="4854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6" name="Freeform 6"/>
          <p:cNvSpPr/>
          <p:nvPr/>
        </p:nvSpPr>
        <p:spPr>
          <a:xfrm>
            <a:off x="6311318" y="5240652"/>
            <a:ext cx="472069" cy="472069"/>
          </a:xfrm>
          <a:custGeom>
            <a:avLst/>
            <a:gdLst/>
            <a:ahLst/>
            <a:cxnLst/>
            <a:rect l="l" t="t" r="r" b="b"/>
            <a:pathLst>
              <a:path w="472069" h="472069">
                <a:moveTo>
                  <a:pt x="0" y="0"/>
                </a:moveTo>
                <a:lnTo>
                  <a:pt x="472069" y="0"/>
                </a:lnTo>
                <a:lnTo>
                  <a:pt x="472069" y="472069"/>
                </a:lnTo>
                <a:lnTo>
                  <a:pt x="0" y="4720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7" name="TextBox 7"/>
          <p:cNvSpPr txBox="1"/>
          <p:nvPr/>
        </p:nvSpPr>
        <p:spPr>
          <a:xfrm>
            <a:off x="7008997" y="5900605"/>
            <a:ext cx="5021045" cy="37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1"/>
              </a:lnSpc>
              <a:spcBef>
                <a:spcPct val="0"/>
              </a:spcBef>
            </a:pPr>
            <a:r>
              <a:rPr lang="sv-SE" sz="2054" u="none" strike="noStrike" spc="308" noProof="0" dirty="0">
                <a:solidFill>
                  <a:srgbClr val="382D18"/>
                </a:solidFill>
                <a:latin typeface="Arial"/>
                <a:ea typeface="Arial"/>
                <a:cs typeface="Arial"/>
                <a:sym typeface="Arial"/>
              </a:rPr>
              <a:t>info@stiftsgardenrattvik.se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008997" y="6460708"/>
            <a:ext cx="4893537" cy="37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1"/>
              </a:lnSpc>
              <a:spcBef>
                <a:spcPct val="0"/>
              </a:spcBef>
            </a:pPr>
            <a:r>
              <a:rPr lang="sv-SE" sz="2054" u="none" strike="noStrike" spc="308" noProof="0" dirty="0">
                <a:solidFill>
                  <a:srgbClr val="382D18"/>
                </a:solidFill>
                <a:latin typeface="Arial"/>
                <a:ea typeface="Arial"/>
                <a:cs typeface="Arial"/>
                <a:sym typeface="Arial"/>
              </a:rPr>
              <a:t>www.stiftsgardenrattvik.se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008997" y="6967949"/>
            <a:ext cx="4893537" cy="372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71"/>
              </a:lnSpc>
              <a:spcBef>
                <a:spcPct val="0"/>
              </a:spcBef>
            </a:pPr>
            <a:r>
              <a:rPr lang="sv-SE" sz="2054" u="none" strike="noStrike" spc="308" noProof="0" dirty="0">
                <a:solidFill>
                  <a:srgbClr val="382D18"/>
                </a:solidFill>
                <a:latin typeface="Arial"/>
                <a:ea typeface="Arial"/>
                <a:cs typeface="Arial"/>
                <a:sym typeface="Arial"/>
              </a:rPr>
              <a:t>010-160 80 00</a:t>
            </a:r>
          </a:p>
        </p:txBody>
      </p:sp>
      <p:sp>
        <p:nvSpPr>
          <p:cNvPr id="10" name="Freeform 10"/>
          <p:cNvSpPr/>
          <p:nvPr/>
        </p:nvSpPr>
        <p:spPr>
          <a:xfrm>
            <a:off x="6257957" y="5911524"/>
            <a:ext cx="500716" cy="358638"/>
          </a:xfrm>
          <a:custGeom>
            <a:avLst/>
            <a:gdLst/>
            <a:ahLst/>
            <a:cxnLst/>
            <a:rect l="l" t="t" r="r" b="b"/>
            <a:pathLst>
              <a:path w="500716" h="358638">
                <a:moveTo>
                  <a:pt x="0" y="0"/>
                </a:moveTo>
                <a:lnTo>
                  <a:pt x="500717" y="0"/>
                </a:lnTo>
                <a:lnTo>
                  <a:pt x="500717" y="358638"/>
                </a:lnTo>
                <a:lnTo>
                  <a:pt x="0" y="3586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sv-SE" noProof="0" dirty="0"/>
          </a:p>
        </p:txBody>
      </p:sp>
      <p:sp>
        <p:nvSpPr>
          <p:cNvPr id="11" name="Freeform 11"/>
          <p:cNvSpPr/>
          <p:nvPr/>
        </p:nvSpPr>
        <p:spPr>
          <a:xfrm>
            <a:off x="6271718" y="6380688"/>
            <a:ext cx="479884" cy="479884"/>
          </a:xfrm>
          <a:custGeom>
            <a:avLst/>
            <a:gdLst/>
            <a:ahLst/>
            <a:cxnLst/>
            <a:rect l="l" t="t" r="r" b="b"/>
            <a:pathLst>
              <a:path w="479884" h="479884">
                <a:moveTo>
                  <a:pt x="0" y="0"/>
                </a:moveTo>
                <a:lnTo>
                  <a:pt x="479884" y="0"/>
                </a:lnTo>
                <a:lnTo>
                  <a:pt x="479884" y="479884"/>
                </a:lnTo>
                <a:lnTo>
                  <a:pt x="0" y="4798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12" name="Freeform 12"/>
          <p:cNvSpPr/>
          <p:nvPr/>
        </p:nvSpPr>
        <p:spPr>
          <a:xfrm>
            <a:off x="6304735" y="6911693"/>
            <a:ext cx="413851" cy="413851"/>
          </a:xfrm>
          <a:custGeom>
            <a:avLst/>
            <a:gdLst/>
            <a:ahLst/>
            <a:cxnLst/>
            <a:rect l="l" t="t" r="r" b="b"/>
            <a:pathLst>
              <a:path w="413851" h="413851">
                <a:moveTo>
                  <a:pt x="0" y="0"/>
                </a:moveTo>
                <a:lnTo>
                  <a:pt x="413851" y="0"/>
                </a:lnTo>
                <a:lnTo>
                  <a:pt x="413851" y="413851"/>
                </a:lnTo>
                <a:lnTo>
                  <a:pt x="0" y="41385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sv-SE" noProof="0" dirty="0"/>
          </a:p>
        </p:txBody>
      </p:sp>
      <p:sp>
        <p:nvSpPr>
          <p:cNvPr id="13" name="TextBox 13"/>
          <p:cNvSpPr txBox="1"/>
          <p:nvPr/>
        </p:nvSpPr>
        <p:spPr>
          <a:xfrm>
            <a:off x="7008997" y="4679795"/>
            <a:ext cx="3645467" cy="37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3"/>
              </a:lnSpc>
              <a:spcBef>
                <a:spcPct val="0"/>
              </a:spcBef>
            </a:pPr>
            <a:r>
              <a:rPr lang="sv-SE" sz="2048" u="none" strike="noStrike" spc="307" noProof="0" dirty="0">
                <a:solidFill>
                  <a:srgbClr val="382D18"/>
                </a:solidFill>
                <a:latin typeface="Arial"/>
                <a:ea typeface="Arial"/>
                <a:cs typeface="Arial"/>
                <a:sym typeface="Arial"/>
              </a:rPr>
              <a:t>@stiftsgardenrattvik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008997" y="5257148"/>
            <a:ext cx="3645467" cy="3724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63"/>
              </a:lnSpc>
              <a:spcBef>
                <a:spcPct val="0"/>
              </a:spcBef>
            </a:pPr>
            <a:r>
              <a:rPr lang="sv-SE" sz="2048" spc="307" noProof="0" dirty="0">
                <a:solidFill>
                  <a:srgbClr val="382D18"/>
                </a:solidFill>
                <a:latin typeface="Arial"/>
                <a:ea typeface="Arial"/>
                <a:cs typeface="Arial"/>
                <a:sym typeface="Arial"/>
              </a:rPr>
              <a:t>Stiftsgården Rättvik</a:t>
            </a:r>
          </a:p>
        </p:txBody>
      </p:sp>
      <p:sp>
        <p:nvSpPr>
          <p:cNvPr id="15" name="Freeform 15"/>
          <p:cNvSpPr/>
          <p:nvPr/>
        </p:nvSpPr>
        <p:spPr>
          <a:xfrm>
            <a:off x="285001" y="7343736"/>
            <a:ext cx="2676442" cy="2513342"/>
          </a:xfrm>
          <a:custGeom>
            <a:avLst/>
            <a:gdLst/>
            <a:ahLst/>
            <a:cxnLst/>
            <a:rect l="l" t="t" r="r" b="b"/>
            <a:pathLst>
              <a:path w="2676442" h="2513342">
                <a:moveTo>
                  <a:pt x="0" y="0"/>
                </a:moveTo>
                <a:lnTo>
                  <a:pt x="2676442" y="0"/>
                </a:lnTo>
                <a:lnTo>
                  <a:pt x="2676442" y="2513342"/>
                </a:lnTo>
                <a:lnTo>
                  <a:pt x="0" y="251334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16" r="-16"/>
            </a:stretch>
          </a:blipFill>
        </p:spPr>
        <p:txBody>
          <a:bodyPr/>
          <a:lstStyle/>
          <a:p>
            <a:endParaRPr lang="sv-SE" noProof="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4060</TotalTime>
  <Words>241</Words>
  <Application>Microsoft Office PowerPoint</Application>
  <PresentationFormat>Anpassad</PresentationFormat>
  <Paragraphs>59</Paragraphs>
  <Slides>6</Slides>
  <Notes>1</Notes>
  <HiddenSlides>0</HiddenSlides>
  <MMClips>0</MMClips>
  <ScaleCrop>false</ScaleCrop>
  <HeadingPairs>
    <vt:vector size="8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Serverprogram för OLE-inbäddning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13" baseType="lpstr">
      <vt:lpstr>Arial</vt:lpstr>
      <vt:lpstr>Times New Roman</vt:lpstr>
      <vt:lpstr>Arial Bold</vt:lpstr>
      <vt:lpstr>Calibri</vt:lpstr>
      <vt:lpstr>Aptos</vt:lpstr>
      <vt:lpstr>Office Theme</vt:lpstr>
      <vt:lpstr>Acrobat Document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av RödTupp Powerpoint SGR 2025</dc:title>
  <cp:lastModifiedBy>Oskar Lindberg</cp:lastModifiedBy>
  <cp:revision>1</cp:revision>
  <dcterms:created xsi:type="dcterms:W3CDTF">2006-08-16T00:00:00Z</dcterms:created>
  <dcterms:modified xsi:type="dcterms:W3CDTF">2025-05-05T09:32:59Z</dcterms:modified>
  <dc:identifier>DAGl5qtm5rU</dc:identifier>
</cp:coreProperties>
</file>